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90" r:id="rId3"/>
    <p:sldMasterId id="2147483726" r:id="rId4"/>
  </p:sldMasterIdLst>
  <p:notesMasterIdLst>
    <p:notesMasterId r:id="rId44"/>
  </p:notesMasterIdLst>
  <p:sldIdLst>
    <p:sldId id="770" r:id="rId5"/>
    <p:sldId id="758" r:id="rId6"/>
    <p:sldId id="775" r:id="rId7"/>
    <p:sldId id="776" r:id="rId8"/>
    <p:sldId id="753" r:id="rId9"/>
    <p:sldId id="781" r:id="rId10"/>
    <p:sldId id="780" r:id="rId11"/>
    <p:sldId id="786" r:id="rId12"/>
    <p:sldId id="787" r:id="rId13"/>
    <p:sldId id="784" r:id="rId14"/>
    <p:sldId id="785" r:id="rId15"/>
    <p:sldId id="788" r:id="rId16"/>
    <p:sldId id="789" r:id="rId17"/>
    <p:sldId id="783" r:id="rId18"/>
    <p:sldId id="782" r:id="rId19"/>
    <p:sldId id="730" r:id="rId20"/>
    <p:sldId id="731" r:id="rId21"/>
    <p:sldId id="732" r:id="rId22"/>
    <p:sldId id="790" r:id="rId23"/>
    <p:sldId id="791" r:id="rId24"/>
    <p:sldId id="733" r:id="rId25"/>
    <p:sldId id="734" r:id="rId26"/>
    <p:sldId id="722" r:id="rId27"/>
    <p:sldId id="750" r:id="rId28"/>
    <p:sldId id="723" r:id="rId29"/>
    <p:sldId id="735" r:id="rId30"/>
    <p:sldId id="736" r:id="rId31"/>
    <p:sldId id="737" r:id="rId32"/>
    <p:sldId id="740" r:id="rId33"/>
    <p:sldId id="741" r:id="rId34"/>
    <p:sldId id="742" r:id="rId35"/>
    <p:sldId id="749" r:id="rId36"/>
    <p:sldId id="743" r:id="rId37"/>
    <p:sldId id="744" r:id="rId38"/>
    <p:sldId id="745" r:id="rId39"/>
    <p:sldId id="746" r:id="rId40"/>
    <p:sldId id="747" r:id="rId41"/>
    <p:sldId id="726" r:id="rId42"/>
    <p:sldId id="774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건모 이" initials="건이" lastIdx="1" clrIdx="0">
    <p:extLst>
      <p:ext uri="{19B8F6BF-5375-455C-9EA6-DF929625EA0E}">
        <p15:presenceInfo xmlns:p15="http://schemas.microsoft.com/office/powerpoint/2012/main" userId="d5e4c11dddb4c7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D7EE"/>
    <a:srgbClr val="00ADEF"/>
    <a:srgbClr val="A9D18E"/>
    <a:srgbClr val="FFD966"/>
    <a:srgbClr val="03C1D9"/>
    <a:srgbClr val="EBEBEB"/>
    <a:srgbClr val="404040"/>
    <a:srgbClr val="0D385B"/>
    <a:srgbClr val="023D75"/>
    <a:srgbClr val="0156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85" autoAdjust="0"/>
    <p:restoredTop sz="86464" autoAdjust="0"/>
  </p:normalViewPr>
  <p:slideViewPr>
    <p:cSldViewPr snapToGrid="0">
      <p:cViewPr varScale="1">
        <p:scale>
          <a:sx n="86" d="100"/>
          <a:sy n="86" d="100"/>
        </p:scale>
        <p:origin x="730" y="53"/>
      </p:cViewPr>
      <p:guideLst>
        <p:guide orient="horz" pos="2160"/>
        <p:guide pos="3817"/>
      </p:guideLst>
    </p:cSldViewPr>
  </p:slideViewPr>
  <p:outlineViewPr>
    <p:cViewPr>
      <p:scale>
        <a:sx n="33" d="100"/>
        <a:sy n="33" d="100"/>
      </p:scale>
      <p:origin x="246" y="2181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146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FF32E-A26D-429E-B1A2-9D0633C064F1}" type="datetimeFigureOut">
              <a:rPr lang="ko-KR" altLang="en-US" smtClean="0"/>
              <a:pPr/>
              <a:t>2018-12-21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3A4C6C-3E16-4492-B7B2-8D46C6F4A94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44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F752A-1216-495B-9B55-941D0D460928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897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F752A-1216-495B-9B55-941D0D460928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897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F752A-1216-495B-9B55-941D0D460928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492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F752A-1216-495B-9B55-941D0D460928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858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2018-12-21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2018-12-21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2018-12-21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7647"/>
            <a:ext cx="12187213" cy="608035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1999" cy="792480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419619" y="63674"/>
            <a:ext cx="8645556" cy="485006"/>
          </a:xfrm>
          <a:prstGeom prst="rect">
            <a:avLst/>
          </a:prstGeom>
          <a:effectLst>
            <a:outerShdw blurRad="25400" dist="12700" dir="2700000" algn="ctr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>
            <a:normAutofit/>
          </a:bodyPr>
          <a:lstStyle>
            <a:lvl1pPr>
              <a:defRPr lang="ko-KR" altLang="en-US" sz="2200" b="1" spc="-100" baseline="0" dirty="0"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50000">
                      <a:schemeClr val="accent2">
                        <a:lumMod val="75000"/>
                      </a:schemeClr>
                    </a:gs>
                    <a:gs pos="100000">
                      <a:schemeClr val="accent2"/>
                    </a:gs>
                  </a:gsLst>
                  <a:lin ang="16200000" scaled="0"/>
                </a:gradFill>
                <a:latin typeface="맑은 고딕" panose="020B0503020000020004" pitchFamily="50" charset="-127"/>
                <a:ea typeface="+mj-ea"/>
              </a:defRPr>
            </a:lvl1pPr>
          </a:lstStyle>
          <a:p>
            <a:pPr lvl="0" algn="l"/>
            <a:r>
              <a:rPr lang="ko-KR" altLang="en-US" dirty="0"/>
              <a:t>마스터 제목 스타일 편집</a:t>
            </a:r>
          </a:p>
        </p:txBody>
      </p:sp>
      <p:sp>
        <p:nvSpPr>
          <p:cNvPr id="16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9895871" y="244746"/>
            <a:ext cx="1862359" cy="37909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r">
              <a:buNone/>
              <a:defRPr sz="900" b="1" strike="noStrike" spc="-2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부제목 스타일 편집</a:t>
            </a:r>
          </a:p>
        </p:txBody>
      </p:sp>
      <p:sp>
        <p:nvSpPr>
          <p:cNvPr id="17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421635" y="960538"/>
            <a:ext cx="11346383" cy="812701"/>
          </a:xfrm>
          <a:prstGeom prst="rect">
            <a:avLst/>
          </a:prstGeom>
        </p:spPr>
        <p:txBody>
          <a:bodyPr lIns="0" tIns="0" rIns="0" bIns="0"/>
          <a:lstStyle>
            <a:lvl1pPr marL="0" indent="0" latinLnBrk="0">
              <a:buNone/>
              <a:defRPr lang="ko-KR" altLang="en-US" sz="1400" kern="1200" spc="-5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ko-KR" altLang="en-US" dirty="0"/>
              <a:t>본문 내용을 입력합니다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2" name="그룹 1"/>
          <p:cNvGrpSpPr/>
          <p:nvPr userDrawn="1"/>
        </p:nvGrpSpPr>
        <p:grpSpPr>
          <a:xfrm>
            <a:off x="1" y="705639"/>
            <a:ext cx="10668144" cy="91092"/>
            <a:chOff x="0" y="705639"/>
            <a:chExt cx="8094853" cy="91092"/>
          </a:xfrm>
        </p:grpSpPr>
        <p:sp>
          <p:nvSpPr>
            <p:cNvPr id="18" name="직사각형 17"/>
            <p:cNvSpPr/>
            <p:nvPr userDrawn="1"/>
          </p:nvSpPr>
          <p:spPr>
            <a:xfrm>
              <a:off x="0" y="705639"/>
              <a:ext cx="8094853" cy="72008"/>
            </a:xfrm>
            <a:prstGeom prst="rect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50000">
                  <a:schemeClr val="accent1">
                    <a:lumMod val="50000"/>
                    <a:alpha val="15000"/>
                  </a:schemeClr>
                </a:gs>
                <a:gs pos="100000">
                  <a:schemeClr val="accent1">
                    <a:lumMod val="50000"/>
                    <a:alpha val="3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26" name="직사각형 25"/>
            <p:cNvSpPr/>
            <p:nvPr userDrawn="1"/>
          </p:nvSpPr>
          <p:spPr>
            <a:xfrm>
              <a:off x="0" y="751012"/>
              <a:ext cx="8094853" cy="45719"/>
            </a:xfrm>
            <a:prstGeom prst="rect">
              <a:avLst/>
            </a:prstGeom>
            <a:gradFill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  <a:effectLst>
              <a:outerShdw blurRad="254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34" name="직사각형 33"/>
          <p:cNvSpPr/>
          <p:nvPr userDrawn="1"/>
        </p:nvSpPr>
        <p:spPr>
          <a:xfrm rot="5400000">
            <a:off x="5974300" y="810401"/>
            <a:ext cx="233833" cy="11866211"/>
          </a:xfrm>
          <a:prstGeom prst="rect">
            <a:avLst/>
          </a:prstGeom>
          <a:pattFill prst="pct50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  <a:ln>
            <a:noFill/>
          </a:ln>
          <a:effectLst>
            <a:innerShdw blurRad="25400" dist="12700" dir="108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맑은 고딕" panose="020B0503020000020004" pitchFamily="50" charset="-127"/>
            </a:endParaRPr>
          </a:p>
        </p:txBody>
      </p:sp>
      <p:grpSp>
        <p:nvGrpSpPr>
          <p:cNvPr id="3" name="그룹 2"/>
          <p:cNvGrpSpPr/>
          <p:nvPr userDrawn="1"/>
        </p:nvGrpSpPr>
        <p:grpSpPr>
          <a:xfrm>
            <a:off x="11856640" y="705639"/>
            <a:ext cx="335360" cy="91092"/>
            <a:chOff x="8892480" y="705639"/>
            <a:chExt cx="251520" cy="91092"/>
          </a:xfrm>
        </p:grpSpPr>
        <p:sp>
          <p:nvSpPr>
            <p:cNvPr id="32" name="직사각형 31"/>
            <p:cNvSpPr/>
            <p:nvPr userDrawn="1"/>
          </p:nvSpPr>
          <p:spPr>
            <a:xfrm>
              <a:off x="8892480" y="705639"/>
              <a:ext cx="251520" cy="72008"/>
            </a:xfrm>
            <a:prstGeom prst="rect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50000">
                  <a:schemeClr val="accent1">
                    <a:lumMod val="50000"/>
                    <a:alpha val="15000"/>
                  </a:schemeClr>
                </a:gs>
                <a:gs pos="100000">
                  <a:schemeClr val="accent1">
                    <a:lumMod val="50000"/>
                    <a:alpha val="3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25" name="직사각형 24"/>
            <p:cNvSpPr/>
            <p:nvPr userDrawn="1"/>
          </p:nvSpPr>
          <p:spPr>
            <a:xfrm>
              <a:off x="8892480" y="751012"/>
              <a:ext cx="251520" cy="45719"/>
            </a:xfrm>
            <a:prstGeom prst="rect">
              <a:avLst/>
            </a:prstGeom>
            <a:gradFill>
              <a:gsLst>
                <a:gs pos="0">
                  <a:schemeClr val="accent3">
                    <a:lumMod val="5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/>
                </a:gs>
              </a:gsLst>
              <a:lin ang="16200000" scaled="0"/>
            </a:gradFill>
            <a:ln>
              <a:noFill/>
            </a:ln>
            <a:effectLst>
              <a:outerShdw blurRad="254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20" name="슬라이드 번호 개체 틀 5"/>
          <p:cNvSpPr txBox="1">
            <a:spLocks/>
          </p:cNvSpPr>
          <p:nvPr userDrawn="1"/>
        </p:nvSpPr>
        <p:spPr>
          <a:xfrm>
            <a:off x="5887074" y="6670473"/>
            <a:ext cx="431403" cy="16006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chemeClr val="bg1"/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483154-01F8-4699-BA9A-70EBDA421CEE}" type="slidenum">
              <a:rPr lang="ko-KR" altLang="en-US" smtClean="0">
                <a:solidFill>
                  <a:schemeClr val="bg1"/>
                </a:solidFill>
              </a:rPr>
              <a:pPr/>
              <a:t>‹#›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3541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410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8589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834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8646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8045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2458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2018-12-21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9823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4076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3846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6635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7647"/>
            <a:ext cx="12187213" cy="608035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1999" cy="792480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419619" y="63674"/>
            <a:ext cx="8645556" cy="485006"/>
          </a:xfrm>
          <a:prstGeom prst="rect">
            <a:avLst/>
          </a:prstGeom>
          <a:effectLst>
            <a:outerShdw blurRad="25400" dist="12700" dir="2700000" algn="ctr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>
            <a:normAutofit/>
          </a:bodyPr>
          <a:lstStyle>
            <a:lvl1pPr>
              <a:defRPr lang="ko-KR" altLang="en-US" sz="2200" b="1" spc="-100" baseline="0" dirty="0"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50000">
                      <a:schemeClr val="accent2">
                        <a:lumMod val="75000"/>
                      </a:schemeClr>
                    </a:gs>
                    <a:gs pos="100000">
                      <a:schemeClr val="accent2"/>
                    </a:gs>
                  </a:gsLst>
                  <a:lin ang="16200000" scaled="0"/>
                </a:gradFill>
                <a:latin typeface="맑은 고딕" panose="020B0503020000020004" pitchFamily="50" charset="-127"/>
                <a:ea typeface="+mj-ea"/>
              </a:defRPr>
            </a:lvl1pPr>
          </a:lstStyle>
          <a:p>
            <a:pPr lvl="0" algn="l"/>
            <a:r>
              <a:rPr lang="ko-KR" altLang="en-US" dirty="0"/>
              <a:t>마스터 제목 스타일 편집</a:t>
            </a:r>
          </a:p>
        </p:txBody>
      </p:sp>
      <p:sp>
        <p:nvSpPr>
          <p:cNvPr id="16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9895871" y="244746"/>
            <a:ext cx="1862359" cy="37909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r">
              <a:buNone/>
              <a:defRPr sz="900" b="1" strike="noStrike" spc="-2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부제목 스타일 편집</a:t>
            </a:r>
          </a:p>
        </p:txBody>
      </p:sp>
      <p:sp>
        <p:nvSpPr>
          <p:cNvPr id="17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421635" y="960538"/>
            <a:ext cx="11346383" cy="812701"/>
          </a:xfrm>
          <a:prstGeom prst="rect">
            <a:avLst/>
          </a:prstGeom>
        </p:spPr>
        <p:txBody>
          <a:bodyPr lIns="0" tIns="0" rIns="0" bIns="0"/>
          <a:lstStyle>
            <a:lvl1pPr marL="0" indent="0" latinLnBrk="0">
              <a:buNone/>
              <a:defRPr lang="ko-KR" altLang="en-US" sz="1400" kern="1200" spc="-5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ko-KR" altLang="en-US" dirty="0"/>
              <a:t>본문 내용을 입력합니다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2" name="그룹 1"/>
          <p:cNvGrpSpPr/>
          <p:nvPr userDrawn="1"/>
        </p:nvGrpSpPr>
        <p:grpSpPr>
          <a:xfrm>
            <a:off x="1" y="705639"/>
            <a:ext cx="10668144" cy="91092"/>
            <a:chOff x="0" y="705639"/>
            <a:chExt cx="8094853" cy="91092"/>
          </a:xfrm>
        </p:grpSpPr>
        <p:sp>
          <p:nvSpPr>
            <p:cNvPr id="18" name="직사각형 17"/>
            <p:cNvSpPr/>
            <p:nvPr userDrawn="1"/>
          </p:nvSpPr>
          <p:spPr>
            <a:xfrm>
              <a:off x="0" y="705639"/>
              <a:ext cx="8094853" cy="72008"/>
            </a:xfrm>
            <a:prstGeom prst="rect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50000">
                  <a:schemeClr val="accent1">
                    <a:lumMod val="50000"/>
                    <a:alpha val="15000"/>
                  </a:schemeClr>
                </a:gs>
                <a:gs pos="100000">
                  <a:schemeClr val="accent1">
                    <a:lumMod val="50000"/>
                    <a:alpha val="3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26" name="직사각형 25"/>
            <p:cNvSpPr/>
            <p:nvPr userDrawn="1"/>
          </p:nvSpPr>
          <p:spPr>
            <a:xfrm>
              <a:off x="0" y="751012"/>
              <a:ext cx="8094853" cy="45719"/>
            </a:xfrm>
            <a:prstGeom prst="rect">
              <a:avLst/>
            </a:prstGeom>
            <a:gradFill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  <a:effectLst>
              <a:outerShdw blurRad="254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34" name="직사각형 33"/>
          <p:cNvSpPr/>
          <p:nvPr userDrawn="1"/>
        </p:nvSpPr>
        <p:spPr>
          <a:xfrm rot="5400000">
            <a:off x="5974300" y="810401"/>
            <a:ext cx="233833" cy="11866211"/>
          </a:xfrm>
          <a:prstGeom prst="rect">
            <a:avLst/>
          </a:prstGeom>
          <a:pattFill prst="pct50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  <a:ln>
            <a:noFill/>
          </a:ln>
          <a:effectLst>
            <a:innerShdw blurRad="25400" dist="12700" dir="108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맑은 고딕" panose="020B0503020000020004" pitchFamily="50" charset="-127"/>
            </a:endParaRPr>
          </a:p>
        </p:txBody>
      </p:sp>
      <p:grpSp>
        <p:nvGrpSpPr>
          <p:cNvPr id="3" name="그룹 2"/>
          <p:cNvGrpSpPr/>
          <p:nvPr userDrawn="1"/>
        </p:nvGrpSpPr>
        <p:grpSpPr>
          <a:xfrm>
            <a:off x="11856640" y="705639"/>
            <a:ext cx="335360" cy="91092"/>
            <a:chOff x="8892480" y="705639"/>
            <a:chExt cx="251520" cy="91092"/>
          </a:xfrm>
        </p:grpSpPr>
        <p:sp>
          <p:nvSpPr>
            <p:cNvPr id="32" name="직사각형 31"/>
            <p:cNvSpPr/>
            <p:nvPr userDrawn="1"/>
          </p:nvSpPr>
          <p:spPr>
            <a:xfrm>
              <a:off x="8892480" y="705639"/>
              <a:ext cx="251520" cy="72008"/>
            </a:xfrm>
            <a:prstGeom prst="rect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50000">
                  <a:schemeClr val="accent1">
                    <a:lumMod val="50000"/>
                    <a:alpha val="15000"/>
                  </a:schemeClr>
                </a:gs>
                <a:gs pos="100000">
                  <a:schemeClr val="accent1">
                    <a:lumMod val="50000"/>
                    <a:alpha val="3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25" name="직사각형 24"/>
            <p:cNvSpPr/>
            <p:nvPr userDrawn="1"/>
          </p:nvSpPr>
          <p:spPr>
            <a:xfrm>
              <a:off x="8892480" y="751012"/>
              <a:ext cx="251520" cy="45719"/>
            </a:xfrm>
            <a:prstGeom prst="rect">
              <a:avLst/>
            </a:prstGeom>
            <a:gradFill>
              <a:gsLst>
                <a:gs pos="0">
                  <a:schemeClr val="accent3">
                    <a:lumMod val="5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/>
                </a:gs>
              </a:gsLst>
              <a:lin ang="16200000" scaled="0"/>
            </a:gradFill>
            <a:ln>
              <a:noFill/>
            </a:ln>
            <a:effectLst>
              <a:outerShdw blurRad="254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20" name="슬라이드 번호 개체 틀 5"/>
          <p:cNvSpPr txBox="1">
            <a:spLocks/>
          </p:cNvSpPr>
          <p:nvPr userDrawn="1"/>
        </p:nvSpPr>
        <p:spPr>
          <a:xfrm>
            <a:off x="5887074" y="6670473"/>
            <a:ext cx="431403" cy="16006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chemeClr val="bg1"/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483154-01F8-4699-BA9A-70EBDA421CEE}" type="slidenum">
              <a:rPr lang="ko-KR" altLang="en-US" smtClean="0">
                <a:solidFill>
                  <a:schemeClr val="bg1"/>
                </a:solidFill>
              </a:rPr>
              <a:pPr/>
              <a:t>‹#›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3541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4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1999" cy="792480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419619" y="63674"/>
            <a:ext cx="8645556" cy="485006"/>
          </a:xfrm>
          <a:prstGeom prst="rect">
            <a:avLst/>
          </a:prstGeom>
          <a:effectLst>
            <a:outerShdw blurRad="25400" dist="12700" dir="2700000" algn="ctr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>
            <a:normAutofit/>
          </a:bodyPr>
          <a:lstStyle>
            <a:lvl1pPr>
              <a:defRPr lang="ko-KR" altLang="en-US" sz="2200" b="1" spc="-100" baseline="0" dirty="0"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50000">
                      <a:schemeClr val="accent2">
                        <a:lumMod val="75000"/>
                      </a:schemeClr>
                    </a:gs>
                    <a:gs pos="100000">
                      <a:schemeClr val="accent2"/>
                    </a:gs>
                  </a:gsLst>
                  <a:lin ang="16200000" scaled="0"/>
                </a:gradFill>
                <a:latin typeface="맑은 고딕" panose="020B0503020000020004" pitchFamily="50" charset="-127"/>
                <a:ea typeface="+mj-ea"/>
              </a:defRPr>
            </a:lvl1pPr>
          </a:lstStyle>
          <a:p>
            <a:pPr lvl="0" algn="l"/>
            <a:r>
              <a:rPr lang="ko-KR" altLang="en-US" dirty="0"/>
              <a:t>마스터 제목 스타일 편집</a:t>
            </a:r>
          </a:p>
        </p:txBody>
      </p:sp>
      <p:sp>
        <p:nvSpPr>
          <p:cNvPr id="16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9895871" y="244746"/>
            <a:ext cx="1862359" cy="37909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r">
              <a:buNone/>
              <a:defRPr sz="900" b="1" strike="noStrike" spc="-2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부제목 스타일 편집</a:t>
            </a:r>
          </a:p>
        </p:txBody>
      </p:sp>
      <p:sp>
        <p:nvSpPr>
          <p:cNvPr id="17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421635" y="960538"/>
            <a:ext cx="11346383" cy="812701"/>
          </a:xfrm>
          <a:prstGeom prst="rect">
            <a:avLst/>
          </a:prstGeom>
        </p:spPr>
        <p:txBody>
          <a:bodyPr lIns="0" tIns="0" rIns="0" bIns="0"/>
          <a:lstStyle>
            <a:lvl1pPr marL="0" indent="0" latinLnBrk="0">
              <a:lnSpc>
                <a:spcPct val="120000"/>
              </a:lnSpc>
              <a:buNone/>
              <a:defRPr sz="14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본문 내용을 입력합니다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2" name="그룹 1"/>
          <p:cNvGrpSpPr/>
          <p:nvPr userDrawn="1"/>
        </p:nvGrpSpPr>
        <p:grpSpPr>
          <a:xfrm>
            <a:off x="1" y="705639"/>
            <a:ext cx="10668144" cy="91092"/>
            <a:chOff x="0" y="705639"/>
            <a:chExt cx="8094853" cy="91092"/>
          </a:xfrm>
        </p:grpSpPr>
        <p:sp>
          <p:nvSpPr>
            <p:cNvPr id="18" name="직사각형 17"/>
            <p:cNvSpPr/>
            <p:nvPr userDrawn="1"/>
          </p:nvSpPr>
          <p:spPr>
            <a:xfrm>
              <a:off x="0" y="705639"/>
              <a:ext cx="8094853" cy="72008"/>
            </a:xfrm>
            <a:prstGeom prst="rect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50000">
                  <a:schemeClr val="accent1">
                    <a:lumMod val="50000"/>
                    <a:alpha val="15000"/>
                  </a:schemeClr>
                </a:gs>
                <a:gs pos="100000">
                  <a:schemeClr val="accent1">
                    <a:lumMod val="50000"/>
                    <a:alpha val="3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26" name="직사각형 25"/>
            <p:cNvSpPr/>
            <p:nvPr userDrawn="1"/>
          </p:nvSpPr>
          <p:spPr>
            <a:xfrm>
              <a:off x="0" y="751012"/>
              <a:ext cx="8094853" cy="45719"/>
            </a:xfrm>
            <a:prstGeom prst="rect">
              <a:avLst/>
            </a:prstGeom>
            <a:gradFill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  <a:effectLst>
              <a:outerShdw blurRad="254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34" name="직사각형 33"/>
          <p:cNvSpPr/>
          <p:nvPr userDrawn="1"/>
        </p:nvSpPr>
        <p:spPr>
          <a:xfrm rot="5400000">
            <a:off x="5974300" y="810401"/>
            <a:ext cx="233833" cy="11866211"/>
          </a:xfrm>
          <a:prstGeom prst="rect">
            <a:avLst/>
          </a:prstGeom>
          <a:pattFill prst="pct50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  <a:ln>
            <a:noFill/>
          </a:ln>
          <a:effectLst>
            <a:innerShdw blurRad="25400" dist="12700" dir="108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맑은 고딕" panose="020B0503020000020004" pitchFamily="50" charset="-127"/>
            </a:endParaRPr>
          </a:p>
        </p:txBody>
      </p:sp>
      <p:grpSp>
        <p:nvGrpSpPr>
          <p:cNvPr id="3" name="그룹 2"/>
          <p:cNvGrpSpPr/>
          <p:nvPr userDrawn="1"/>
        </p:nvGrpSpPr>
        <p:grpSpPr>
          <a:xfrm>
            <a:off x="11856640" y="705639"/>
            <a:ext cx="335360" cy="91092"/>
            <a:chOff x="8892480" y="705639"/>
            <a:chExt cx="251520" cy="91092"/>
          </a:xfrm>
        </p:grpSpPr>
        <p:sp>
          <p:nvSpPr>
            <p:cNvPr id="32" name="직사각형 31"/>
            <p:cNvSpPr/>
            <p:nvPr userDrawn="1"/>
          </p:nvSpPr>
          <p:spPr>
            <a:xfrm>
              <a:off x="8892480" y="705639"/>
              <a:ext cx="251520" cy="72008"/>
            </a:xfrm>
            <a:prstGeom prst="rect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50000">
                  <a:schemeClr val="accent1">
                    <a:lumMod val="50000"/>
                    <a:alpha val="15000"/>
                  </a:schemeClr>
                </a:gs>
                <a:gs pos="100000">
                  <a:schemeClr val="accent1">
                    <a:lumMod val="50000"/>
                    <a:alpha val="3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25" name="직사각형 24"/>
            <p:cNvSpPr/>
            <p:nvPr userDrawn="1"/>
          </p:nvSpPr>
          <p:spPr>
            <a:xfrm>
              <a:off x="8892480" y="751012"/>
              <a:ext cx="251520" cy="45719"/>
            </a:xfrm>
            <a:prstGeom prst="rect">
              <a:avLst/>
            </a:prstGeom>
            <a:gradFill>
              <a:gsLst>
                <a:gs pos="0">
                  <a:schemeClr val="accent3">
                    <a:lumMod val="5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/>
                </a:gs>
              </a:gsLst>
              <a:lin ang="16200000" scaled="0"/>
            </a:gradFill>
            <a:ln>
              <a:noFill/>
            </a:ln>
            <a:effectLst>
              <a:outerShdw blurRad="254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20" name="슬라이드 번호 개체 틀 5"/>
          <p:cNvSpPr txBox="1">
            <a:spLocks/>
          </p:cNvSpPr>
          <p:nvPr userDrawn="1"/>
        </p:nvSpPr>
        <p:spPr>
          <a:xfrm>
            <a:off x="5882963" y="6670473"/>
            <a:ext cx="431403" cy="16006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chemeClr val="bg1"/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483154-01F8-4699-BA9A-70EBDA421CEE}" type="slidenum">
              <a:rPr lang="ko-KR" altLang="en-US" smtClean="0">
                <a:solidFill>
                  <a:schemeClr val="bg1"/>
                </a:solidFill>
              </a:rPr>
              <a:pPr/>
              <a:t>‹#›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1" name="Picture 3" descr="C:\Users\Administrator\Desktop\405437.gi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52" y="562928"/>
            <a:ext cx="903867" cy="22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 userDrawn="1"/>
        </p:nvSpPr>
        <p:spPr>
          <a:xfrm>
            <a:off x="288469" y="6644977"/>
            <a:ext cx="26917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kern="1200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Copyright </a:t>
            </a:r>
            <a:r>
              <a:rPr lang="ko-KR" altLang="ko-KR" sz="800" b="1" kern="1200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ⓒ</a:t>
            </a:r>
            <a:r>
              <a:rPr lang="en-US" altLang="ko-KR" sz="800" b="1" kern="1200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2014  </a:t>
            </a:r>
            <a:r>
              <a:rPr lang="en-US" altLang="ko-KR" sz="800" b="1" kern="1200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SeJun</a:t>
            </a:r>
            <a:r>
              <a:rPr lang="en-US" altLang="ko-KR" sz="800" b="1" kern="1200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Lim/ All Rights Reserved</a:t>
            </a:r>
            <a:endParaRPr lang="ko-KR" altLang="en-US" sz="8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531744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4965-AA62-4B11-8E21-BCC8B6B1C60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EA5A-3D83-4153-BA04-CD45CB72BF7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1629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4965-AA62-4B11-8E21-BCC8B6B1C60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EA5A-3D83-4153-BA04-CD45CB72BF7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9900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4965-AA62-4B11-8E21-BCC8B6B1C60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EA5A-3D83-4153-BA04-CD45CB72BF7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4055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4965-AA62-4B11-8E21-BCC8B6B1C60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EA5A-3D83-4153-BA04-CD45CB72BF7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3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2018-12-21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4965-AA62-4B11-8E21-BCC8B6B1C60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EA5A-3D83-4153-BA04-CD45CB72BF7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7347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4965-AA62-4B11-8E21-BCC8B6B1C60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EA5A-3D83-4153-BA04-CD45CB72BF7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9571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4965-AA62-4B11-8E21-BCC8B6B1C60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EA5A-3D83-4153-BA04-CD45CB72BF7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2824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4965-AA62-4B11-8E21-BCC8B6B1C60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EA5A-3D83-4153-BA04-CD45CB72BF7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5568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4965-AA62-4B11-8E21-BCC8B6B1C60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EA5A-3D83-4153-BA04-CD45CB72BF7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5444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4965-AA62-4B11-8E21-BCC8B6B1C60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EA5A-3D83-4153-BA04-CD45CB72BF7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694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4965-AA62-4B11-8E21-BCC8B6B1C60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EA5A-3D83-4153-BA04-CD45CB72BF7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27107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2018-12-21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7647"/>
            <a:ext cx="12187213" cy="608035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1999" cy="792480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419619" y="63674"/>
            <a:ext cx="8645556" cy="485006"/>
          </a:xfrm>
          <a:prstGeom prst="rect">
            <a:avLst/>
          </a:prstGeom>
          <a:effectLst>
            <a:outerShdw blurRad="25400" dist="12700" dir="2700000" algn="ctr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>
            <a:normAutofit/>
          </a:bodyPr>
          <a:lstStyle>
            <a:lvl1pPr>
              <a:defRPr lang="ko-KR" altLang="en-US" sz="2200" b="1" spc="-100" baseline="0" dirty="0"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50000">
                      <a:schemeClr val="accent2">
                        <a:lumMod val="75000"/>
                      </a:schemeClr>
                    </a:gs>
                    <a:gs pos="100000">
                      <a:schemeClr val="accent2"/>
                    </a:gs>
                  </a:gsLst>
                  <a:lin ang="16200000" scaled="0"/>
                </a:gradFill>
                <a:latin typeface="맑은 고딕" panose="020B0503020000020004" pitchFamily="50" charset="-127"/>
                <a:ea typeface="+mj-ea"/>
              </a:defRPr>
            </a:lvl1pPr>
          </a:lstStyle>
          <a:p>
            <a:pPr lvl="0" algn="l"/>
            <a:r>
              <a:rPr lang="ko-KR" altLang="en-US" dirty="0"/>
              <a:t>마스터 제목 스타일 편집</a:t>
            </a:r>
          </a:p>
        </p:txBody>
      </p:sp>
      <p:sp>
        <p:nvSpPr>
          <p:cNvPr id="16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9895871" y="244746"/>
            <a:ext cx="1862359" cy="37909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r">
              <a:buNone/>
              <a:defRPr sz="900" b="1" strike="noStrike" spc="-2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부제목 스타일 편집</a:t>
            </a:r>
          </a:p>
        </p:txBody>
      </p:sp>
      <p:sp>
        <p:nvSpPr>
          <p:cNvPr id="17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421635" y="960538"/>
            <a:ext cx="11346383" cy="812701"/>
          </a:xfrm>
          <a:prstGeom prst="rect">
            <a:avLst/>
          </a:prstGeom>
        </p:spPr>
        <p:txBody>
          <a:bodyPr lIns="0" tIns="0" rIns="0" bIns="0"/>
          <a:lstStyle>
            <a:lvl1pPr marL="0" indent="0" latinLnBrk="0">
              <a:buNone/>
              <a:defRPr lang="ko-KR" altLang="en-US" sz="1400" kern="1200" spc="-5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ko-KR" altLang="en-US" dirty="0"/>
              <a:t>본문 내용을 입력합니다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2" name="그룹 1"/>
          <p:cNvGrpSpPr/>
          <p:nvPr userDrawn="1"/>
        </p:nvGrpSpPr>
        <p:grpSpPr>
          <a:xfrm>
            <a:off x="1" y="705639"/>
            <a:ext cx="10668144" cy="91092"/>
            <a:chOff x="0" y="705639"/>
            <a:chExt cx="8094853" cy="91092"/>
          </a:xfrm>
        </p:grpSpPr>
        <p:sp>
          <p:nvSpPr>
            <p:cNvPr id="18" name="직사각형 17"/>
            <p:cNvSpPr/>
            <p:nvPr userDrawn="1"/>
          </p:nvSpPr>
          <p:spPr>
            <a:xfrm>
              <a:off x="0" y="705639"/>
              <a:ext cx="8094853" cy="72008"/>
            </a:xfrm>
            <a:prstGeom prst="rect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50000">
                  <a:schemeClr val="accent1">
                    <a:lumMod val="50000"/>
                    <a:alpha val="15000"/>
                  </a:schemeClr>
                </a:gs>
                <a:gs pos="100000">
                  <a:schemeClr val="accent1">
                    <a:lumMod val="50000"/>
                    <a:alpha val="3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/>
            <p:cNvSpPr/>
            <p:nvPr userDrawn="1"/>
          </p:nvSpPr>
          <p:spPr>
            <a:xfrm>
              <a:off x="0" y="751012"/>
              <a:ext cx="8094853" cy="45719"/>
            </a:xfrm>
            <a:prstGeom prst="rect">
              <a:avLst/>
            </a:prstGeom>
            <a:gradFill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  <a:effectLst>
              <a:outerShdw blurRad="254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34" name="직사각형 33"/>
          <p:cNvSpPr/>
          <p:nvPr userDrawn="1"/>
        </p:nvSpPr>
        <p:spPr>
          <a:xfrm rot="5400000">
            <a:off x="5974300" y="810401"/>
            <a:ext cx="233833" cy="11866211"/>
          </a:xfrm>
          <a:prstGeom prst="rect">
            <a:avLst/>
          </a:prstGeom>
          <a:pattFill prst="pct50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  <a:ln>
            <a:noFill/>
          </a:ln>
          <a:effectLst>
            <a:innerShdw blurRad="25400" dist="12700" dir="108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 userDrawn="1"/>
        </p:nvGrpSpPr>
        <p:grpSpPr>
          <a:xfrm>
            <a:off x="11856640" y="705639"/>
            <a:ext cx="335360" cy="91092"/>
            <a:chOff x="8892480" y="705639"/>
            <a:chExt cx="251520" cy="91092"/>
          </a:xfrm>
        </p:grpSpPr>
        <p:sp>
          <p:nvSpPr>
            <p:cNvPr id="32" name="직사각형 31"/>
            <p:cNvSpPr/>
            <p:nvPr userDrawn="1"/>
          </p:nvSpPr>
          <p:spPr>
            <a:xfrm>
              <a:off x="8892480" y="705639"/>
              <a:ext cx="251520" cy="72008"/>
            </a:xfrm>
            <a:prstGeom prst="rect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50000">
                  <a:schemeClr val="accent1">
                    <a:lumMod val="50000"/>
                    <a:alpha val="15000"/>
                  </a:schemeClr>
                </a:gs>
                <a:gs pos="100000">
                  <a:schemeClr val="accent1">
                    <a:lumMod val="50000"/>
                    <a:alpha val="3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 userDrawn="1"/>
          </p:nvSpPr>
          <p:spPr>
            <a:xfrm>
              <a:off x="8892480" y="751012"/>
              <a:ext cx="251520" cy="45719"/>
            </a:xfrm>
            <a:prstGeom prst="rect">
              <a:avLst/>
            </a:prstGeom>
            <a:gradFill>
              <a:gsLst>
                <a:gs pos="0">
                  <a:schemeClr val="accent3">
                    <a:lumMod val="5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/>
                </a:gs>
              </a:gsLst>
              <a:lin ang="16200000" scaled="0"/>
            </a:gradFill>
            <a:ln>
              <a:noFill/>
            </a:ln>
            <a:effectLst>
              <a:outerShdw blurRad="254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20" name="슬라이드 번호 개체 틀 5"/>
          <p:cNvSpPr txBox="1">
            <a:spLocks/>
          </p:cNvSpPr>
          <p:nvPr userDrawn="1"/>
        </p:nvSpPr>
        <p:spPr>
          <a:xfrm>
            <a:off x="5887074" y="6670473"/>
            <a:ext cx="431403" cy="16006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chemeClr val="bg1"/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483154-01F8-4699-BA9A-70EBDA421CEE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3541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직선 연결선 9"/>
          <p:cNvCxnSpPr/>
          <p:nvPr userDrawn="1"/>
        </p:nvCxnSpPr>
        <p:spPr>
          <a:xfrm>
            <a:off x="685266" y="1268760"/>
            <a:ext cx="204297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1"/>
          <p:cNvSpPr>
            <a:spLocks noGrp="1"/>
          </p:cNvSpPr>
          <p:nvPr>
            <p:ph type="ctrTitle" hasCustomPrompt="1"/>
          </p:nvPr>
        </p:nvSpPr>
        <p:spPr>
          <a:xfrm>
            <a:off x="652342" y="1424809"/>
            <a:ext cx="6569991" cy="1470025"/>
          </a:xfrm>
          <a:prstGeom prst="rect">
            <a:avLst/>
          </a:prstGeom>
          <a:effectLst>
            <a:outerShdw blurRad="25400" dist="12700" dir="2700000" algn="ctr" rotWithShape="0">
              <a:srgbClr val="000000">
                <a:alpha val="30000"/>
              </a:srgbClr>
            </a:outerShdw>
          </a:effectLst>
        </p:spPr>
        <p:txBody>
          <a:bodyPr lIns="0" tIns="0" rIns="0" bIns="0" anchor="ctr">
            <a:normAutofit/>
          </a:bodyPr>
          <a:lstStyle>
            <a:lvl1pPr algn="l">
              <a:defRPr sz="4200" b="1" spc="-300">
                <a:gradFill>
                  <a:gsLst>
                    <a:gs pos="0">
                      <a:schemeClr val="accent2"/>
                    </a:gs>
                    <a:gs pos="50000">
                      <a:schemeClr val="accent2">
                        <a:lumMod val="75000"/>
                      </a:schemeClr>
                    </a:gs>
                    <a:gs pos="100000">
                      <a:schemeClr val="accent2">
                        <a:lumMod val="5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defRPr>
            </a:lvl1pPr>
          </a:lstStyle>
          <a:p>
            <a:r>
              <a:rPr lang="ko-KR" altLang="en-US" dirty="0"/>
              <a:t>마스터 </a:t>
            </a:r>
            <a:br>
              <a:rPr lang="en-US" altLang="ko-KR" dirty="0"/>
            </a:br>
            <a:r>
              <a:rPr lang="ko-KR" altLang="en-US" dirty="0"/>
              <a:t>제목 스타일 편집</a:t>
            </a:r>
          </a:p>
        </p:txBody>
      </p:sp>
      <p:sp>
        <p:nvSpPr>
          <p:cNvPr id="15" name="부제목 2"/>
          <p:cNvSpPr>
            <a:spLocks noGrp="1"/>
          </p:cNvSpPr>
          <p:nvPr>
            <p:ph type="subTitle" idx="1"/>
          </p:nvPr>
        </p:nvSpPr>
        <p:spPr>
          <a:xfrm>
            <a:off x="670277" y="3563838"/>
            <a:ext cx="3938953" cy="3348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spc="-1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685266" y="3044896"/>
            <a:ext cx="204297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 userDrawn="1"/>
        </p:nvSpPr>
        <p:spPr>
          <a:xfrm>
            <a:off x="1" y="6356945"/>
            <a:ext cx="8208232" cy="265036"/>
          </a:xfrm>
          <a:prstGeom prst="rect">
            <a:avLst/>
          </a:prstGeom>
          <a:gradFill>
            <a:gsLst>
              <a:gs pos="0">
                <a:schemeClr val="accent2"/>
              </a:gs>
              <a:gs pos="50000">
                <a:schemeClr val="accent2">
                  <a:lumMod val="7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8208235" y="6356945"/>
            <a:ext cx="768084" cy="265036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8976320" y="6356945"/>
            <a:ext cx="3215680" cy="265036"/>
          </a:xfrm>
          <a:prstGeom prst="rect">
            <a:avLst/>
          </a:prstGeom>
          <a:gradFill>
            <a:gsLst>
              <a:gs pos="0">
                <a:schemeClr val="accent3"/>
              </a:gs>
              <a:gs pos="5000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381328"/>
            <a:ext cx="46571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prstClr val="white"/>
                </a:solidFill>
              </a:rPr>
              <a:t>Copyright </a:t>
            </a:r>
            <a:r>
              <a:rPr lang="ko-KR" altLang="ko-KR" sz="900" b="1" dirty="0">
                <a:solidFill>
                  <a:prstClr val="white"/>
                </a:solidFill>
              </a:rPr>
              <a:t>ⓒ</a:t>
            </a:r>
            <a:r>
              <a:rPr lang="en-US" altLang="ko-KR" sz="900" b="1" dirty="0">
                <a:solidFill>
                  <a:prstClr val="white"/>
                </a:solidFill>
              </a:rPr>
              <a:t> 2014  </a:t>
            </a:r>
            <a:r>
              <a:rPr lang="en-US" altLang="ko-KR" sz="900" b="1" dirty="0" err="1">
                <a:solidFill>
                  <a:prstClr val="white"/>
                </a:solidFill>
              </a:rPr>
              <a:t>SeJun</a:t>
            </a:r>
            <a:r>
              <a:rPr lang="en-US" altLang="ko-KR" sz="900" b="1" dirty="0">
                <a:solidFill>
                  <a:prstClr val="white"/>
                </a:solidFill>
              </a:rPr>
              <a:t> Lim/ All Rights Reserved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664"/>
            <a:ext cx="5482101" cy="64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687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2018-12-21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2018-12-21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2018-12-21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2018-12-21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2018-12-21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pPr/>
              <a:t>2018-12-21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6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609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  <p:sldLayoutId id="2147483675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34965-AA62-4B11-8E21-BCC8B6B1C60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8EA5A-3D83-4153-BA04-CD45CB72BF7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869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5.png"/><Relationship Id="rId7" Type="http://schemas.openxmlformats.org/officeDocument/2006/relationships/image" Target="../media/image22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양쪽 모서리가 둥근 사각형 40"/>
          <p:cNvSpPr/>
          <p:nvPr/>
        </p:nvSpPr>
        <p:spPr>
          <a:xfrm>
            <a:off x="4891032" y="1939380"/>
            <a:ext cx="3844253" cy="3649308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>
              <a:alpha val="17000"/>
            </a:schemeClr>
          </a:solidFill>
          <a:ln w="57150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lvl="0">
              <a:lnSpc>
                <a:spcPct val="150000"/>
              </a:lnSpc>
            </a:pPr>
            <a:endParaRPr lang="en-US" altLang="ko-KR" sz="2800" b="1" i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2" name="양쪽 모서리가 둥근 사각형 31"/>
          <p:cNvSpPr/>
          <p:nvPr/>
        </p:nvSpPr>
        <p:spPr>
          <a:xfrm>
            <a:off x="3988816" y="1192022"/>
            <a:ext cx="3572256" cy="3572256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ADEF">
              <a:alpha val="90000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lvl="0">
              <a:lnSpc>
                <a:spcPct val="150000"/>
              </a:lnSpc>
            </a:pPr>
            <a:endParaRPr lang="en-US" altLang="ko-KR" sz="2800" b="1" i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3" name="양쪽 모서리가 둥근 사각형 22"/>
          <p:cNvSpPr/>
          <p:nvPr/>
        </p:nvSpPr>
        <p:spPr>
          <a:xfrm>
            <a:off x="4538472" y="680466"/>
            <a:ext cx="3572256" cy="3572256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C000"/>
          </a:solidFill>
          <a:ln w="57150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lvl="0">
              <a:lnSpc>
                <a:spcPct val="150000"/>
              </a:lnSpc>
            </a:pPr>
            <a:endParaRPr lang="en-US" altLang="ko-KR" sz="2800" b="1" i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9" name="양쪽 모서리가 둥근 사각형 8"/>
          <p:cNvSpPr/>
          <p:nvPr/>
        </p:nvSpPr>
        <p:spPr>
          <a:xfrm>
            <a:off x="4263644" y="936244"/>
            <a:ext cx="3572256" cy="3572256"/>
          </a:xfrm>
          <a:prstGeom prst="round2SameRect">
            <a:avLst>
              <a:gd name="adj1" fmla="val 0"/>
              <a:gd name="adj2" fmla="val 0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lvl="0" algn="ctr">
              <a:lnSpc>
                <a:spcPct val="150000"/>
              </a:lnSpc>
            </a:pPr>
            <a:endParaRPr lang="en-US" altLang="ko-KR" sz="3200" b="1" i="1" dirty="0">
              <a:solidFill>
                <a:prstClr val="white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251200" y="5020056"/>
            <a:ext cx="5346700" cy="1375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2052603" y="1053764"/>
            <a:ext cx="720000" cy="72000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612604" y="3892722"/>
            <a:ext cx="720000" cy="7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H="1">
            <a:off x="2300710" y="4550156"/>
            <a:ext cx="720000" cy="720000"/>
          </a:xfrm>
          <a:prstGeom prst="line">
            <a:avLst/>
          </a:prstGeom>
          <a:ln>
            <a:solidFill>
              <a:srgbClr val="FF8B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9497285" y="4660056"/>
            <a:ext cx="720000" cy="72000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10813214" y="1948860"/>
            <a:ext cx="720000" cy="7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8780071" y="1430782"/>
            <a:ext cx="720000" cy="720000"/>
          </a:xfrm>
          <a:prstGeom prst="line">
            <a:avLst/>
          </a:prstGeom>
          <a:ln>
            <a:solidFill>
              <a:srgbClr val="FF8B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21920" y="1767840"/>
            <a:ext cx="12192000" cy="1985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i="1" dirty="0">
                <a:gradFill>
                  <a:gsLst>
                    <a:gs pos="0">
                      <a:srgbClr val="63C9B3"/>
                    </a:gs>
                    <a:gs pos="100000">
                      <a:srgbClr val="B073D7"/>
                    </a:gs>
                  </a:gsLst>
                  <a:lin ang="0" scaled="1"/>
                </a:gradFill>
              </a:rPr>
              <a:t>INCREPAS </a:t>
            </a:r>
          </a:p>
          <a:p>
            <a:pPr algn="ctr">
              <a:lnSpc>
                <a:spcPct val="150000"/>
              </a:lnSpc>
            </a:pPr>
            <a:r>
              <a:rPr lang="ko-KR" altLang="en-US" sz="4000" b="1" i="1" dirty="0" err="1">
                <a:gradFill>
                  <a:gsLst>
                    <a:gs pos="0">
                      <a:srgbClr val="63C9B3"/>
                    </a:gs>
                    <a:gs pos="100000">
                      <a:srgbClr val="B073D7"/>
                    </a:gs>
                  </a:gsLst>
                  <a:lin ang="0" scaled="1"/>
                </a:gradFill>
              </a:rPr>
              <a:t>재능나눔</a:t>
            </a:r>
            <a:endParaRPr lang="ko-KR" altLang="en-US" sz="4000" b="1" i="1" dirty="0">
              <a:gradFill>
                <a:gsLst>
                  <a:gs pos="0">
                    <a:srgbClr val="63C9B3"/>
                  </a:gs>
                  <a:gs pos="100000">
                    <a:srgbClr val="B073D7"/>
                  </a:gs>
                </a:gsLst>
                <a:lin ang="0" scaled="1"/>
              </a:gradFill>
            </a:endParaRPr>
          </a:p>
          <a:p>
            <a:pPr algn="ctr">
              <a:lnSpc>
                <a:spcPct val="150000"/>
              </a:lnSpc>
            </a:pPr>
            <a:endParaRPr lang="ko-KR" alt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50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"/>
            <a:ext cx="12192000" cy="7559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31847" y="85344"/>
            <a:ext cx="2025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 w="2540">
                  <a:solidFill>
                    <a:schemeClr val="bg1">
                      <a:alpha val="90000"/>
                    </a:schemeClr>
                  </a:solidFill>
                </a:ln>
                <a:noFill/>
                <a:effectLst>
                  <a:outerShdw blurRad="571500" dist="63500" dir="2700000" algn="tl" rotWithShape="0">
                    <a:schemeClr val="accent4">
                      <a:lumMod val="40000"/>
                      <a:lumOff val="6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INCREPAS</a:t>
            </a:r>
            <a:endParaRPr lang="ko-KR" altLang="en-US" sz="3200" dirty="0">
              <a:ln w="2540">
                <a:solidFill>
                  <a:schemeClr val="bg1">
                    <a:alpha val="90000"/>
                  </a:schemeClr>
                </a:solidFill>
              </a:ln>
              <a:noFill/>
              <a:effectLst>
                <a:outerShdw blurRad="571500" dist="63500" dir="2700000" algn="tl" rotWithShape="0">
                  <a:schemeClr val="accent4">
                    <a:lumMod val="40000"/>
                    <a:lumOff val="60000"/>
                  </a:schemeClr>
                </a:outerShdw>
              </a:effectLst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7943" y="79248"/>
            <a:ext cx="2025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 w="2540">
                  <a:solidFill>
                    <a:schemeClr val="bg1">
                      <a:alpha val="90000"/>
                    </a:schemeClr>
                  </a:solidFill>
                </a:ln>
                <a:noFill/>
                <a:effectLst>
                  <a:outerShdw blurRad="571500" dist="63500" dir="2700000" algn="tl" rotWithShape="0">
                    <a:schemeClr val="accent4">
                      <a:lumMod val="40000"/>
                      <a:lumOff val="6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INCREPAS</a:t>
            </a:r>
            <a:endParaRPr lang="ko-KR" altLang="en-US" sz="3200" dirty="0">
              <a:ln w="2540">
                <a:solidFill>
                  <a:schemeClr val="bg1">
                    <a:alpha val="90000"/>
                  </a:schemeClr>
                </a:solidFill>
              </a:ln>
              <a:noFill/>
              <a:effectLst>
                <a:outerShdw blurRad="571500" dist="63500" dir="2700000" algn="tl" rotWithShape="0">
                  <a:schemeClr val="accent4">
                    <a:lumMod val="40000"/>
                    <a:lumOff val="60000"/>
                  </a:schemeClr>
                </a:outerShdw>
              </a:effectLst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31847" y="85344"/>
            <a:ext cx="2025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 w="2540">
                  <a:solidFill>
                    <a:schemeClr val="bg1">
                      <a:alpha val="90000"/>
                    </a:schemeClr>
                  </a:solidFill>
                </a:ln>
                <a:noFill/>
                <a:effectLst>
                  <a:outerShdw blurRad="571500" dist="63500" dir="2700000" algn="tl" rotWithShape="0">
                    <a:schemeClr val="accent4">
                      <a:lumMod val="40000"/>
                      <a:lumOff val="6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INCREPAS</a:t>
            </a:r>
            <a:endParaRPr lang="ko-KR" altLang="en-US" sz="3200" dirty="0">
              <a:ln w="2540">
                <a:solidFill>
                  <a:schemeClr val="bg1">
                    <a:alpha val="90000"/>
                  </a:schemeClr>
                </a:solidFill>
              </a:ln>
              <a:noFill/>
              <a:effectLst>
                <a:outerShdw blurRad="571500" dist="63500" dir="2700000" algn="tl" rotWithShape="0">
                  <a:schemeClr val="accent4">
                    <a:lumMod val="40000"/>
                    <a:lumOff val="60000"/>
                  </a:schemeClr>
                </a:outerShdw>
              </a:effectLst>
              <a:latin typeface="+mj-lt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8E1C6D-696D-44AE-B5EA-59F796897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4887"/>
            <a:ext cx="8149701" cy="5670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0CC314-82E0-4948-8FC9-2E2AA0C2DBAF}"/>
              </a:ext>
            </a:extLst>
          </p:cNvPr>
          <p:cNvSpPr txBox="1"/>
          <p:nvPr/>
        </p:nvSpPr>
        <p:spPr>
          <a:xfrm>
            <a:off x="8524043" y="1868144"/>
            <a:ext cx="2777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관리자를 제외한 회원의</a:t>
            </a:r>
            <a:endParaRPr lang="en-US" altLang="ko-KR" dirty="0"/>
          </a:p>
          <a:p>
            <a:r>
              <a:rPr lang="ko-KR" altLang="en-US" dirty="0"/>
              <a:t>공지게시판 글 작성 방지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92822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"/>
            <a:ext cx="12192000" cy="7559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31847" y="85344"/>
            <a:ext cx="2025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 w="2540">
                  <a:solidFill>
                    <a:schemeClr val="bg1">
                      <a:alpha val="90000"/>
                    </a:schemeClr>
                  </a:solidFill>
                </a:ln>
                <a:noFill/>
                <a:effectLst>
                  <a:outerShdw blurRad="571500" dist="63500" dir="2700000" algn="tl" rotWithShape="0">
                    <a:schemeClr val="accent4">
                      <a:lumMod val="40000"/>
                      <a:lumOff val="6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INCREPAS</a:t>
            </a:r>
            <a:endParaRPr lang="ko-KR" altLang="en-US" sz="3200" dirty="0">
              <a:ln w="2540">
                <a:solidFill>
                  <a:schemeClr val="bg1">
                    <a:alpha val="90000"/>
                  </a:schemeClr>
                </a:solidFill>
              </a:ln>
              <a:noFill/>
              <a:effectLst>
                <a:outerShdw blurRad="571500" dist="63500" dir="2700000" algn="tl" rotWithShape="0">
                  <a:schemeClr val="accent4">
                    <a:lumMod val="40000"/>
                    <a:lumOff val="60000"/>
                  </a:schemeClr>
                </a:outerShdw>
              </a:effectLst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7943" y="79248"/>
            <a:ext cx="2025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 w="2540">
                  <a:solidFill>
                    <a:schemeClr val="bg1">
                      <a:alpha val="90000"/>
                    </a:schemeClr>
                  </a:solidFill>
                </a:ln>
                <a:noFill/>
                <a:effectLst>
                  <a:outerShdw blurRad="571500" dist="63500" dir="2700000" algn="tl" rotWithShape="0">
                    <a:schemeClr val="accent4">
                      <a:lumMod val="40000"/>
                      <a:lumOff val="6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INCREPAS</a:t>
            </a:r>
            <a:endParaRPr lang="ko-KR" altLang="en-US" sz="3200" dirty="0">
              <a:ln w="2540">
                <a:solidFill>
                  <a:schemeClr val="bg1">
                    <a:alpha val="90000"/>
                  </a:schemeClr>
                </a:solidFill>
              </a:ln>
              <a:noFill/>
              <a:effectLst>
                <a:outerShdw blurRad="571500" dist="63500" dir="2700000" algn="tl" rotWithShape="0">
                  <a:schemeClr val="accent4">
                    <a:lumMod val="40000"/>
                    <a:lumOff val="60000"/>
                  </a:schemeClr>
                </a:outerShdw>
              </a:effectLst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31847" y="85344"/>
            <a:ext cx="2025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 w="2540">
                  <a:solidFill>
                    <a:schemeClr val="bg1">
                      <a:alpha val="90000"/>
                    </a:schemeClr>
                  </a:solidFill>
                </a:ln>
                <a:noFill/>
                <a:effectLst>
                  <a:outerShdw blurRad="571500" dist="63500" dir="2700000" algn="tl" rotWithShape="0">
                    <a:schemeClr val="accent4">
                      <a:lumMod val="40000"/>
                      <a:lumOff val="6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INCREPAS</a:t>
            </a:r>
            <a:endParaRPr lang="ko-KR" altLang="en-US" sz="3200" dirty="0">
              <a:ln w="2540">
                <a:solidFill>
                  <a:schemeClr val="bg1">
                    <a:alpha val="90000"/>
                  </a:schemeClr>
                </a:solidFill>
              </a:ln>
              <a:noFill/>
              <a:effectLst>
                <a:outerShdw blurRad="571500" dist="63500" dir="2700000" algn="tl" rotWithShape="0">
                  <a:schemeClr val="accent4">
                    <a:lumMod val="40000"/>
                    <a:lumOff val="60000"/>
                  </a:schemeClr>
                </a:outerShdw>
              </a:effectLst>
              <a:latin typeface="+mj-lt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0A253F-891B-4B1C-A54E-8144E7822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7581530" cy="55944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5D184F-9F89-45EF-8830-7A1C8B52B2E3}"/>
              </a:ext>
            </a:extLst>
          </p:cNvPr>
          <p:cNvSpPr txBox="1"/>
          <p:nvPr/>
        </p:nvSpPr>
        <p:spPr>
          <a:xfrm>
            <a:off x="7742808" y="1349406"/>
            <a:ext cx="43855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비회원과 회원의 차이점 두기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비회원은 글의 목록만 볼 수 있다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회원은 해당 글의 상세보기가 가능</a:t>
            </a:r>
          </a:p>
        </p:txBody>
      </p:sp>
    </p:spTree>
    <p:extLst>
      <p:ext uri="{BB962C8B-B14F-4D97-AF65-F5344CB8AC3E}">
        <p14:creationId xmlns:p14="http://schemas.microsoft.com/office/powerpoint/2010/main" val="1192822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"/>
            <a:ext cx="12192000" cy="7559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31847" y="85344"/>
            <a:ext cx="2025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 w="2540">
                  <a:solidFill>
                    <a:schemeClr val="bg1">
                      <a:alpha val="90000"/>
                    </a:schemeClr>
                  </a:solidFill>
                </a:ln>
                <a:noFill/>
                <a:effectLst>
                  <a:outerShdw blurRad="571500" dist="63500" dir="2700000" algn="tl" rotWithShape="0">
                    <a:schemeClr val="accent4">
                      <a:lumMod val="40000"/>
                      <a:lumOff val="6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INCREPAS</a:t>
            </a:r>
            <a:endParaRPr lang="ko-KR" altLang="en-US" sz="3200" dirty="0">
              <a:ln w="2540">
                <a:solidFill>
                  <a:schemeClr val="bg1">
                    <a:alpha val="90000"/>
                  </a:schemeClr>
                </a:solidFill>
              </a:ln>
              <a:noFill/>
              <a:effectLst>
                <a:outerShdw blurRad="571500" dist="63500" dir="2700000" algn="tl" rotWithShape="0">
                  <a:schemeClr val="accent4">
                    <a:lumMod val="40000"/>
                    <a:lumOff val="60000"/>
                  </a:schemeClr>
                </a:outerShdw>
              </a:effectLst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7943" y="79248"/>
            <a:ext cx="2025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 w="2540">
                  <a:solidFill>
                    <a:schemeClr val="bg1">
                      <a:alpha val="90000"/>
                    </a:schemeClr>
                  </a:solidFill>
                </a:ln>
                <a:noFill/>
                <a:effectLst>
                  <a:outerShdw blurRad="571500" dist="63500" dir="2700000" algn="tl" rotWithShape="0">
                    <a:schemeClr val="accent4">
                      <a:lumMod val="40000"/>
                      <a:lumOff val="6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INCREPAS</a:t>
            </a:r>
            <a:endParaRPr lang="ko-KR" altLang="en-US" sz="3200" dirty="0">
              <a:ln w="2540">
                <a:solidFill>
                  <a:schemeClr val="bg1">
                    <a:alpha val="90000"/>
                  </a:schemeClr>
                </a:solidFill>
              </a:ln>
              <a:noFill/>
              <a:effectLst>
                <a:outerShdw blurRad="571500" dist="63500" dir="2700000" algn="tl" rotWithShape="0">
                  <a:schemeClr val="accent4">
                    <a:lumMod val="40000"/>
                    <a:lumOff val="60000"/>
                  </a:schemeClr>
                </a:outerShdw>
              </a:effectLst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31847" y="85344"/>
            <a:ext cx="2025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 w="2540">
                  <a:solidFill>
                    <a:schemeClr val="bg1">
                      <a:alpha val="90000"/>
                    </a:schemeClr>
                  </a:solidFill>
                </a:ln>
                <a:noFill/>
                <a:effectLst>
                  <a:outerShdw blurRad="571500" dist="63500" dir="2700000" algn="tl" rotWithShape="0">
                    <a:schemeClr val="accent4">
                      <a:lumMod val="40000"/>
                      <a:lumOff val="6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INCREPAS</a:t>
            </a:r>
            <a:endParaRPr lang="ko-KR" altLang="en-US" sz="3200" dirty="0">
              <a:ln w="2540">
                <a:solidFill>
                  <a:schemeClr val="bg1">
                    <a:alpha val="90000"/>
                  </a:schemeClr>
                </a:solidFill>
              </a:ln>
              <a:noFill/>
              <a:effectLst>
                <a:outerShdw blurRad="571500" dist="63500" dir="2700000" algn="tl" rotWithShape="0">
                  <a:schemeClr val="accent4">
                    <a:lumMod val="40000"/>
                    <a:lumOff val="60000"/>
                  </a:schemeClr>
                </a:outerShdw>
              </a:effectLst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2822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"/>
            <a:ext cx="12192000" cy="7559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31847" y="85344"/>
            <a:ext cx="2025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 w="2540">
                  <a:solidFill>
                    <a:schemeClr val="bg1">
                      <a:alpha val="90000"/>
                    </a:schemeClr>
                  </a:solidFill>
                </a:ln>
                <a:noFill/>
                <a:effectLst>
                  <a:outerShdw blurRad="571500" dist="63500" dir="2700000" algn="tl" rotWithShape="0">
                    <a:schemeClr val="accent4">
                      <a:lumMod val="40000"/>
                      <a:lumOff val="6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INCREPAS</a:t>
            </a:r>
            <a:endParaRPr lang="ko-KR" altLang="en-US" sz="3200" dirty="0">
              <a:ln w="2540">
                <a:solidFill>
                  <a:schemeClr val="bg1">
                    <a:alpha val="90000"/>
                  </a:schemeClr>
                </a:solidFill>
              </a:ln>
              <a:noFill/>
              <a:effectLst>
                <a:outerShdw blurRad="571500" dist="63500" dir="2700000" algn="tl" rotWithShape="0">
                  <a:schemeClr val="accent4">
                    <a:lumMod val="40000"/>
                    <a:lumOff val="60000"/>
                  </a:schemeClr>
                </a:outerShdw>
              </a:effectLst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7943" y="79248"/>
            <a:ext cx="2025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 w="2540">
                  <a:solidFill>
                    <a:schemeClr val="bg1">
                      <a:alpha val="90000"/>
                    </a:schemeClr>
                  </a:solidFill>
                </a:ln>
                <a:noFill/>
                <a:effectLst>
                  <a:outerShdw blurRad="571500" dist="63500" dir="2700000" algn="tl" rotWithShape="0">
                    <a:schemeClr val="accent4">
                      <a:lumMod val="40000"/>
                      <a:lumOff val="6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INCREPAS</a:t>
            </a:r>
            <a:endParaRPr lang="ko-KR" altLang="en-US" sz="3200" dirty="0">
              <a:ln w="2540">
                <a:solidFill>
                  <a:schemeClr val="bg1">
                    <a:alpha val="90000"/>
                  </a:schemeClr>
                </a:solidFill>
              </a:ln>
              <a:noFill/>
              <a:effectLst>
                <a:outerShdw blurRad="571500" dist="63500" dir="2700000" algn="tl" rotWithShape="0">
                  <a:schemeClr val="accent4">
                    <a:lumMod val="40000"/>
                    <a:lumOff val="60000"/>
                  </a:schemeClr>
                </a:outerShdw>
              </a:effectLst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31847" y="85344"/>
            <a:ext cx="2025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 w="2540">
                  <a:solidFill>
                    <a:schemeClr val="bg1">
                      <a:alpha val="90000"/>
                    </a:schemeClr>
                  </a:solidFill>
                </a:ln>
                <a:noFill/>
                <a:effectLst>
                  <a:outerShdw blurRad="571500" dist="63500" dir="2700000" algn="tl" rotWithShape="0">
                    <a:schemeClr val="accent4">
                      <a:lumMod val="40000"/>
                      <a:lumOff val="6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INCREPAS</a:t>
            </a:r>
            <a:endParaRPr lang="ko-KR" altLang="en-US" sz="3200" dirty="0">
              <a:ln w="2540">
                <a:solidFill>
                  <a:schemeClr val="bg1">
                    <a:alpha val="90000"/>
                  </a:schemeClr>
                </a:solidFill>
              </a:ln>
              <a:noFill/>
              <a:effectLst>
                <a:outerShdw blurRad="571500" dist="63500" dir="2700000" algn="tl" rotWithShape="0">
                  <a:schemeClr val="accent4">
                    <a:lumMod val="40000"/>
                    <a:lumOff val="60000"/>
                  </a:schemeClr>
                </a:outerShdw>
              </a:effectLst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2822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"/>
            <a:ext cx="12192000" cy="7559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31847" y="85344"/>
            <a:ext cx="2025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 w="2540">
                  <a:solidFill>
                    <a:schemeClr val="bg1">
                      <a:alpha val="90000"/>
                    </a:schemeClr>
                  </a:solidFill>
                </a:ln>
                <a:noFill/>
                <a:effectLst>
                  <a:outerShdw blurRad="571500" dist="63500" dir="2700000" algn="tl" rotWithShape="0">
                    <a:schemeClr val="accent4">
                      <a:lumMod val="40000"/>
                      <a:lumOff val="6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INCREPAS</a:t>
            </a:r>
            <a:endParaRPr lang="ko-KR" altLang="en-US" sz="3200" dirty="0">
              <a:ln w="2540">
                <a:solidFill>
                  <a:schemeClr val="bg1">
                    <a:alpha val="90000"/>
                  </a:schemeClr>
                </a:solidFill>
              </a:ln>
              <a:noFill/>
              <a:effectLst>
                <a:outerShdw blurRad="571500" dist="63500" dir="2700000" algn="tl" rotWithShape="0">
                  <a:schemeClr val="accent4">
                    <a:lumMod val="40000"/>
                    <a:lumOff val="60000"/>
                  </a:schemeClr>
                </a:outerShdw>
              </a:effectLst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7943" y="79248"/>
            <a:ext cx="2025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 w="2540">
                  <a:solidFill>
                    <a:schemeClr val="bg1">
                      <a:alpha val="90000"/>
                    </a:schemeClr>
                  </a:solidFill>
                </a:ln>
                <a:noFill/>
                <a:effectLst>
                  <a:outerShdw blurRad="571500" dist="63500" dir="2700000" algn="tl" rotWithShape="0">
                    <a:schemeClr val="accent4">
                      <a:lumMod val="40000"/>
                      <a:lumOff val="6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INCREPAS</a:t>
            </a:r>
            <a:endParaRPr lang="ko-KR" altLang="en-US" sz="3200" dirty="0">
              <a:ln w="2540">
                <a:solidFill>
                  <a:schemeClr val="bg1">
                    <a:alpha val="90000"/>
                  </a:schemeClr>
                </a:solidFill>
              </a:ln>
              <a:noFill/>
              <a:effectLst>
                <a:outerShdw blurRad="571500" dist="63500" dir="2700000" algn="tl" rotWithShape="0">
                  <a:schemeClr val="accent4">
                    <a:lumMod val="40000"/>
                    <a:lumOff val="60000"/>
                  </a:schemeClr>
                </a:outerShdw>
              </a:effectLst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31847" y="85344"/>
            <a:ext cx="2025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 w="2540">
                  <a:solidFill>
                    <a:schemeClr val="bg1">
                      <a:alpha val="90000"/>
                    </a:schemeClr>
                  </a:solidFill>
                </a:ln>
                <a:noFill/>
                <a:effectLst>
                  <a:outerShdw blurRad="571500" dist="63500" dir="2700000" algn="tl" rotWithShape="0">
                    <a:schemeClr val="accent4">
                      <a:lumMod val="40000"/>
                      <a:lumOff val="6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INCREPAS</a:t>
            </a:r>
            <a:endParaRPr lang="ko-KR" altLang="en-US" sz="3200" dirty="0">
              <a:ln w="2540">
                <a:solidFill>
                  <a:schemeClr val="bg1">
                    <a:alpha val="90000"/>
                  </a:schemeClr>
                </a:solidFill>
              </a:ln>
              <a:noFill/>
              <a:effectLst>
                <a:outerShdw blurRad="571500" dist="63500" dir="2700000" algn="tl" rotWithShape="0">
                  <a:schemeClr val="accent4">
                    <a:lumMod val="40000"/>
                    <a:lumOff val="60000"/>
                  </a:schemeClr>
                </a:outerShdw>
              </a:effectLst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2822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"/>
            <a:ext cx="12192000" cy="7559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31847" y="85344"/>
            <a:ext cx="2025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 w="2540">
                  <a:solidFill>
                    <a:schemeClr val="bg1">
                      <a:alpha val="90000"/>
                    </a:schemeClr>
                  </a:solidFill>
                </a:ln>
                <a:noFill/>
                <a:effectLst>
                  <a:outerShdw blurRad="571500" dist="63500" dir="2700000" algn="tl" rotWithShape="0">
                    <a:schemeClr val="accent4">
                      <a:lumMod val="40000"/>
                      <a:lumOff val="6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INCREPAS</a:t>
            </a:r>
            <a:endParaRPr lang="ko-KR" altLang="en-US" sz="3200" dirty="0">
              <a:ln w="2540">
                <a:solidFill>
                  <a:schemeClr val="bg1">
                    <a:alpha val="90000"/>
                  </a:schemeClr>
                </a:solidFill>
              </a:ln>
              <a:noFill/>
              <a:effectLst>
                <a:outerShdw blurRad="571500" dist="63500" dir="2700000" algn="tl" rotWithShape="0">
                  <a:schemeClr val="accent4">
                    <a:lumMod val="40000"/>
                    <a:lumOff val="60000"/>
                  </a:schemeClr>
                </a:outerShdw>
              </a:effectLst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7943" y="79248"/>
            <a:ext cx="2025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 w="2540">
                  <a:solidFill>
                    <a:schemeClr val="bg1">
                      <a:alpha val="90000"/>
                    </a:schemeClr>
                  </a:solidFill>
                </a:ln>
                <a:noFill/>
                <a:effectLst>
                  <a:outerShdw blurRad="571500" dist="63500" dir="2700000" algn="tl" rotWithShape="0">
                    <a:schemeClr val="accent4">
                      <a:lumMod val="40000"/>
                      <a:lumOff val="6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INCREPAS</a:t>
            </a:r>
            <a:endParaRPr lang="ko-KR" altLang="en-US" sz="3200" dirty="0">
              <a:ln w="2540">
                <a:solidFill>
                  <a:schemeClr val="bg1">
                    <a:alpha val="90000"/>
                  </a:schemeClr>
                </a:solidFill>
              </a:ln>
              <a:noFill/>
              <a:effectLst>
                <a:outerShdw blurRad="571500" dist="63500" dir="2700000" algn="tl" rotWithShape="0">
                  <a:schemeClr val="accent4">
                    <a:lumMod val="40000"/>
                    <a:lumOff val="60000"/>
                  </a:schemeClr>
                </a:outerShdw>
              </a:effectLst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31847" y="85344"/>
            <a:ext cx="2025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 w="2540">
                  <a:solidFill>
                    <a:schemeClr val="bg1">
                      <a:alpha val="90000"/>
                    </a:schemeClr>
                  </a:solidFill>
                </a:ln>
                <a:noFill/>
                <a:effectLst>
                  <a:outerShdw blurRad="571500" dist="63500" dir="2700000" algn="tl" rotWithShape="0">
                    <a:schemeClr val="accent4">
                      <a:lumMod val="40000"/>
                      <a:lumOff val="6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INCREPAS</a:t>
            </a:r>
            <a:endParaRPr lang="ko-KR" altLang="en-US" sz="3200" dirty="0">
              <a:ln w="2540">
                <a:solidFill>
                  <a:schemeClr val="bg1">
                    <a:alpha val="90000"/>
                  </a:schemeClr>
                </a:solidFill>
              </a:ln>
              <a:noFill/>
              <a:effectLst>
                <a:outerShdw blurRad="571500" dist="63500" dir="2700000" algn="tl" rotWithShape="0">
                  <a:schemeClr val="accent4">
                    <a:lumMod val="40000"/>
                    <a:lumOff val="60000"/>
                  </a:schemeClr>
                </a:outerShdw>
              </a:effectLst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2822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>
                <a:solidFill>
                  <a:srgbClr val="FFC000"/>
                </a:solidFill>
              </a:rPr>
              <a:t>1.1. </a:t>
            </a:r>
            <a:r>
              <a:rPr dirty="0" err="1">
                <a:solidFill>
                  <a:srgbClr val="FFC000"/>
                </a:solidFill>
              </a:rPr>
              <a:t>포트폴리오</a:t>
            </a:r>
            <a:r>
              <a:rPr lang="en-US" altLang="ko-KR" dirty="0">
                <a:solidFill>
                  <a:srgbClr val="FFC000"/>
                </a:solidFill>
              </a:rPr>
              <a:t> </a:t>
            </a:r>
            <a:r>
              <a:rPr dirty="0" err="1">
                <a:solidFill>
                  <a:srgbClr val="FFC000"/>
                </a:solidFill>
              </a:rPr>
              <a:t>소개</a:t>
            </a:r>
            <a:r>
              <a:rPr dirty="0">
                <a:solidFill>
                  <a:srgbClr val="FFC000"/>
                </a:solidFill>
              </a:rPr>
              <a:t> 및 </a:t>
            </a:r>
            <a:r>
              <a:rPr dirty="0" err="1">
                <a:solidFill>
                  <a:srgbClr val="FFC000"/>
                </a:solidFill>
              </a:rPr>
              <a:t>특징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52" name="Picture 3" descr="C:\Users\Administrator\Desktop\405437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52" y="562928"/>
            <a:ext cx="903867" cy="22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62"/>
          <p:cNvGrpSpPr/>
          <p:nvPr/>
        </p:nvGrpSpPr>
        <p:grpSpPr>
          <a:xfrm>
            <a:off x="406400" y="980729"/>
            <a:ext cx="11400367" cy="364917"/>
            <a:chOff x="304800" y="1495655"/>
            <a:chExt cx="8550275" cy="364917"/>
          </a:xfrm>
        </p:grpSpPr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1495655"/>
              <a:ext cx="8550275" cy="364917"/>
            </a:xfrm>
            <a:prstGeom prst="rect">
              <a:avLst/>
            </a:prstGeom>
          </p:spPr>
        </p:pic>
        <p:sp>
          <p:nvSpPr>
            <p:cNvPr id="65" name="타원 64"/>
            <p:cNvSpPr/>
            <p:nvPr/>
          </p:nvSpPr>
          <p:spPr>
            <a:xfrm>
              <a:off x="426203" y="1629267"/>
              <a:ext cx="72008" cy="72008"/>
            </a:xfrm>
            <a:prstGeom prst="ellipse">
              <a:avLst/>
            </a:prstGeom>
            <a:gradFill>
              <a:gsLst>
                <a:gs pos="0">
                  <a:schemeClr val="tx1">
                    <a:lumMod val="20000"/>
                    <a:lumOff val="80000"/>
                  </a:schemeClr>
                </a:gs>
                <a:gs pos="40000">
                  <a:schemeClr val="bg1"/>
                </a:gs>
                <a:gs pos="100000">
                  <a:schemeClr val="bg1"/>
                </a:gs>
              </a:gsLst>
              <a:lin ang="5400000" scaled="0"/>
            </a:gradFill>
            <a:ln w="635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30027" y="1516723"/>
              <a:ext cx="10954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spc="-50" dirty="0">
                  <a:solidFill>
                    <a:schemeClr val="bg1"/>
                  </a:solidFill>
                  <a:latin typeface="맑은 고딕" panose="020B0503020000020004" pitchFamily="50" charset="-127"/>
                </a:rPr>
                <a:t>자바 웹 포트폴리오</a:t>
              </a:r>
            </a:p>
          </p:txBody>
        </p:sp>
      </p:grpSp>
      <p:pic>
        <p:nvPicPr>
          <p:cNvPr id="99" name="그림 9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71" y="1656184"/>
            <a:ext cx="11311656" cy="5085184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8155394" y="2423805"/>
            <a:ext cx="2789546" cy="2231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" indent="-85725"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ko-KR" sz="1100" b="1" spc="-100" dirty="0">
                <a:latin typeface="맑은 고딕" panose="020B0503020000020004" pitchFamily="50" charset="-127"/>
                <a:ea typeface="맑은 고딕" pitchFamily="50" charset="-127"/>
              </a:rPr>
              <a:t>HTML </a:t>
            </a:r>
            <a:r>
              <a:rPr lang="ko-KR" altLang="en-US" sz="1100" b="1" spc="-100" dirty="0">
                <a:latin typeface="맑은 고딕" panose="020B0503020000020004" pitchFamily="50" charset="-127"/>
                <a:ea typeface="맑은 고딕" pitchFamily="50" charset="-127"/>
              </a:rPr>
              <a:t>및 </a:t>
            </a:r>
            <a:r>
              <a:rPr lang="en-US" altLang="ko-KR" sz="1100" b="1" spc="-100" dirty="0">
                <a:latin typeface="맑은 고딕" panose="020B0503020000020004" pitchFamily="50" charset="-127"/>
                <a:ea typeface="맑은 고딕" pitchFamily="50" charset="-127"/>
              </a:rPr>
              <a:t>CSS,</a:t>
            </a:r>
            <a:r>
              <a:rPr lang="ko-KR" altLang="en-US" sz="1100" b="1" spc="-100" dirty="0">
                <a:latin typeface="맑은 고딕" panose="020B0503020000020004" pitchFamily="50" charset="-127"/>
                <a:ea typeface="맑은 고딕" pitchFamily="50" charset="-127"/>
              </a:rPr>
              <a:t>를</a:t>
            </a:r>
            <a:r>
              <a:rPr lang="en-US" altLang="ko-KR" sz="1100" b="1" spc="-100" dirty="0">
                <a:latin typeface="맑은 고딕" panose="020B0503020000020004" pitchFamily="50" charset="-127"/>
                <a:ea typeface="맑은 고딕" pitchFamily="50" charset="-127"/>
              </a:rPr>
              <a:t> </a:t>
            </a:r>
            <a:r>
              <a:rPr lang="ko-KR" altLang="en-US" sz="1100" b="1" spc="-100" dirty="0">
                <a:latin typeface="맑은 고딕" panose="020B0503020000020004" pitchFamily="50" charset="-127"/>
                <a:ea typeface="맑은 고딕" pitchFamily="50" charset="-127"/>
              </a:rPr>
              <a:t>사용하여 화면을 구성하고</a:t>
            </a:r>
            <a:r>
              <a:rPr lang="en-US" altLang="ko-KR" sz="1100" b="1" spc="-100" dirty="0">
                <a:latin typeface="맑은 고딕" panose="020B0503020000020004" pitchFamily="50" charset="-127"/>
                <a:ea typeface="맑은 고딕" pitchFamily="50" charset="-127"/>
              </a:rPr>
              <a:t>,</a:t>
            </a:r>
          </a:p>
          <a:p>
            <a:pPr marL="85725" indent="-85725">
              <a:spcAft>
                <a:spcPts val="600"/>
              </a:spcAft>
            </a:pPr>
            <a:r>
              <a:rPr lang="en-US" altLang="ko-KR" sz="1100" b="1" spc="-100" dirty="0">
                <a:latin typeface="맑은 고딕" panose="020B0503020000020004" pitchFamily="50" charset="-127"/>
                <a:ea typeface="맑은 고딕" pitchFamily="50" charset="-127"/>
              </a:rPr>
              <a:t>	JavaScript, AJAX, JSTL</a:t>
            </a:r>
            <a:r>
              <a:rPr lang="ko-KR" altLang="en-US" sz="1100" b="1" spc="-100" dirty="0">
                <a:latin typeface="맑은 고딕" panose="020B0503020000020004" pitchFamily="50" charset="-127"/>
                <a:ea typeface="맑은 고딕" pitchFamily="50" charset="-127"/>
              </a:rPr>
              <a:t>을 통해 화면 구동에</a:t>
            </a:r>
            <a:endParaRPr lang="en-US" altLang="ko-KR" sz="1100" b="1" spc="-100" dirty="0">
              <a:latin typeface="맑은 고딕" panose="020B0503020000020004" pitchFamily="50" charset="-127"/>
              <a:ea typeface="맑은 고딕" pitchFamily="50" charset="-127"/>
            </a:endParaRPr>
          </a:p>
          <a:p>
            <a:pPr marL="85725" indent="-85725">
              <a:spcAft>
                <a:spcPts val="600"/>
              </a:spcAft>
            </a:pPr>
            <a:r>
              <a:rPr lang="en-US" altLang="ko-KR" sz="1100" b="1" spc="-100" dirty="0">
                <a:latin typeface="맑은 고딕" panose="020B0503020000020004" pitchFamily="50" charset="-127"/>
                <a:ea typeface="맑은 고딕" pitchFamily="50" charset="-127"/>
              </a:rPr>
              <a:t>	</a:t>
            </a:r>
            <a:r>
              <a:rPr lang="ko-KR" altLang="en-US" sz="1100" b="1" spc="-100" dirty="0">
                <a:latin typeface="맑은 고딕" panose="020B0503020000020004" pitchFamily="50" charset="-127"/>
                <a:ea typeface="맑은 고딕" pitchFamily="50" charset="-127"/>
              </a:rPr>
              <a:t>필요한 액션 제어</a:t>
            </a:r>
            <a:endParaRPr lang="en-US" altLang="ko-KR" sz="1100" b="1" spc="-100" dirty="0">
              <a:latin typeface="맑은 고딕" panose="020B0503020000020004" pitchFamily="50" charset="-127"/>
              <a:ea typeface="맑은 고딕" pitchFamily="50" charset="-127"/>
            </a:endParaRPr>
          </a:p>
          <a:p>
            <a:pPr marL="85725" indent="-85725">
              <a:spcAft>
                <a:spcPts val="600"/>
              </a:spcAft>
            </a:pPr>
            <a:endParaRPr lang="en-US" altLang="ko-KR" sz="1100" b="1" spc="-100" dirty="0">
              <a:latin typeface="맑은 고딕" panose="020B0503020000020004" pitchFamily="50" charset="-127"/>
              <a:ea typeface="맑은 고딕" pitchFamily="50" charset="-127"/>
            </a:endParaRPr>
          </a:p>
          <a:p>
            <a:pPr marL="85725" indent="-85725"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 sz="1100" b="1" spc="-100" dirty="0">
                <a:latin typeface="맑은 고딕" panose="020B0503020000020004" pitchFamily="50" charset="-127"/>
                <a:ea typeface="맑은 고딕" pitchFamily="50" charset="-127"/>
              </a:rPr>
              <a:t>스프링 프레임워크의 </a:t>
            </a:r>
            <a:r>
              <a:rPr lang="en-US" altLang="ko-KR" sz="1100" b="1" spc="-100" dirty="0">
                <a:latin typeface="맑은 고딕" panose="020B0503020000020004" pitchFamily="50" charset="-127"/>
                <a:ea typeface="맑은 고딕" pitchFamily="50" charset="-127"/>
              </a:rPr>
              <a:t>MVC </a:t>
            </a:r>
            <a:r>
              <a:rPr lang="ko-KR" altLang="en-US" sz="1100" b="1" spc="-100" dirty="0">
                <a:latin typeface="맑은 고딕" panose="020B0503020000020004" pitchFamily="50" charset="-127"/>
                <a:ea typeface="맑은 고딕" pitchFamily="50" charset="-127"/>
              </a:rPr>
              <a:t>패턴을 사용 하여</a:t>
            </a:r>
            <a:endParaRPr lang="en-US" altLang="ko-KR" sz="1100" b="1" spc="-100" dirty="0">
              <a:latin typeface="맑은 고딕" panose="020B0503020000020004" pitchFamily="50" charset="-127"/>
              <a:ea typeface="맑은 고딕" pitchFamily="50" charset="-127"/>
            </a:endParaRPr>
          </a:p>
          <a:p>
            <a:pPr marL="85725" indent="-85725">
              <a:spcAft>
                <a:spcPts val="600"/>
              </a:spcAft>
            </a:pPr>
            <a:r>
              <a:rPr lang="en-US" altLang="ko-KR" sz="1100" b="1" spc="-100" dirty="0">
                <a:latin typeface="맑은 고딕" panose="020B0503020000020004" pitchFamily="50" charset="-127"/>
                <a:ea typeface="맑은 고딕" pitchFamily="50" charset="-127"/>
              </a:rPr>
              <a:t>	</a:t>
            </a:r>
            <a:r>
              <a:rPr lang="ko-KR" altLang="en-US" sz="1100" b="1" spc="-100" dirty="0">
                <a:latin typeface="맑은 고딕" panose="020B0503020000020004" pitchFamily="50" charset="-127"/>
                <a:ea typeface="맑은 고딕" pitchFamily="50" charset="-127"/>
              </a:rPr>
              <a:t>방명록 및 게시판을 구현</a:t>
            </a:r>
            <a:endParaRPr lang="en-US" altLang="ko-KR" sz="1100" b="1" spc="-100" dirty="0">
              <a:latin typeface="맑은 고딕" panose="020B0503020000020004" pitchFamily="50" charset="-127"/>
              <a:ea typeface="맑은 고딕" pitchFamily="50" charset="-127"/>
            </a:endParaRPr>
          </a:p>
          <a:p>
            <a:pPr marL="85725" indent="-85725">
              <a:spcAft>
                <a:spcPts val="600"/>
              </a:spcAft>
            </a:pPr>
            <a:endParaRPr lang="en-US" altLang="ko-KR" sz="1100" b="1" spc="-100" dirty="0">
              <a:latin typeface="맑은 고딕" panose="020B0503020000020004" pitchFamily="50" charset="-127"/>
              <a:ea typeface="맑은 고딕" pitchFamily="50" charset="-127"/>
            </a:endParaRPr>
          </a:p>
          <a:p>
            <a:pPr marL="85725" indent="-85725"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 sz="1100" b="1" spc="-100" dirty="0">
                <a:latin typeface="맑은 고딕" panose="020B0503020000020004" pitchFamily="50" charset="-127"/>
                <a:ea typeface="맑은 고딕" pitchFamily="50" charset="-127"/>
              </a:rPr>
              <a:t>데이터베이스는 </a:t>
            </a:r>
            <a:r>
              <a:rPr lang="en-US" altLang="ko-KR" sz="1100" b="1" spc="-100" dirty="0">
                <a:latin typeface="맑은 고딕" panose="020B0503020000020004" pitchFamily="50" charset="-127"/>
                <a:ea typeface="맑은 고딕" pitchFamily="50" charset="-127"/>
              </a:rPr>
              <a:t>Oracle</a:t>
            </a:r>
            <a:r>
              <a:rPr lang="ko-KR" altLang="en-US" sz="1100" b="1" spc="-100" dirty="0">
                <a:latin typeface="맑은 고딕" panose="020B0503020000020004" pitchFamily="50" charset="-127"/>
                <a:ea typeface="맑은 고딕" pitchFamily="50" charset="-127"/>
              </a:rPr>
              <a:t>을 사용하였으며</a:t>
            </a:r>
            <a:r>
              <a:rPr lang="en-US" altLang="ko-KR" sz="1100" b="1" spc="-100" dirty="0">
                <a:latin typeface="맑은 고딕" panose="020B0503020000020004" pitchFamily="50" charset="-127"/>
                <a:ea typeface="맑은 고딕" pitchFamily="50" charset="-127"/>
              </a:rPr>
              <a:t>,</a:t>
            </a:r>
          </a:p>
          <a:p>
            <a:pPr marL="85725" indent="-85725">
              <a:spcAft>
                <a:spcPts val="600"/>
              </a:spcAft>
            </a:pPr>
            <a:r>
              <a:rPr lang="en-US" altLang="ko-KR" sz="1100" b="1" spc="-100" dirty="0">
                <a:latin typeface="맑은 고딕" panose="020B0503020000020004" pitchFamily="50" charset="-127"/>
                <a:ea typeface="맑은 고딕" pitchFamily="50" charset="-127"/>
              </a:rPr>
              <a:t>	</a:t>
            </a:r>
            <a:r>
              <a:rPr lang="en-US" altLang="ko-KR" sz="1100" b="1" spc="-100" dirty="0" err="1">
                <a:latin typeface="맑은 고딕" panose="020B0503020000020004" pitchFamily="50" charset="-127"/>
                <a:ea typeface="맑은 고딕" pitchFamily="50" charset="-127"/>
              </a:rPr>
              <a:t>Mybait</a:t>
            </a:r>
            <a:r>
              <a:rPr lang="ko-KR" altLang="en-US" sz="1100" b="1" spc="-100" dirty="0">
                <a:latin typeface="맑은 고딕" panose="020B0503020000020004" pitchFamily="50" charset="-127"/>
                <a:ea typeface="맑은 고딕" pitchFamily="50" charset="-127"/>
              </a:rPr>
              <a:t>환경을 통해</a:t>
            </a:r>
            <a:r>
              <a:rPr lang="en-US" altLang="ko-KR" sz="1100" b="1" spc="-100" dirty="0">
                <a:latin typeface="맑은 고딕" panose="020B0503020000020004" pitchFamily="50" charset="-127"/>
                <a:ea typeface="맑은 고딕" pitchFamily="50" charset="-127"/>
              </a:rPr>
              <a:t> DB</a:t>
            </a:r>
            <a:r>
              <a:rPr lang="ko-KR" altLang="en-US" sz="1100" b="1" spc="-100" dirty="0">
                <a:latin typeface="맑은 고딕" panose="020B0503020000020004" pitchFamily="50" charset="-127"/>
                <a:ea typeface="맑은 고딕" pitchFamily="50" charset="-127"/>
              </a:rPr>
              <a:t> 접근 및 </a:t>
            </a:r>
            <a:r>
              <a:rPr lang="en-US" altLang="ko-KR" sz="1100" b="1" spc="-100" dirty="0">
                <a:latin typeface="맑은 고딕" panose="020B0503020000020004" pitchFamily="50" charset="-127"/>
                <a:ea typeface="맑은 고딕" pitchFamily="50" charset="-127"/>
              </a:rPr>
              <a:t>SQL</a:t>
            </a:r>
            <a:r>
              <a:rPr lang="ko-KR" altLang="en-US" sz="1100" b="1" spc="-100" dirty="0">
                <a:latin typeface="맑은 고딕" panose="020B0503020000020004" pitchFamily="50" charset="-127"/>
                <a:ea typeface="맑은 고딕" pitchFamily="50" charset="-127"/>
              </a:rPr>
              <a:t>문 사용</a:t>
            </a:r>
            <a:endParaRPr lang="en-US" altLang="ko-KR" sz="1100" b="1" spc="-100" dirty="0">
              <a:latin typeface="맑은 고딕" panose="020B0503020000020004" pitchFamily="50" charset="-127"/>
              <a:ea typeface="맑은 고딕" pitchFamily="50" charset="-127"/>
            </a:endParaRPr>
          </a:p>
        </p:txBody>
      </p:sp>
      <p:sp>
        <p:nvSpPr>
          <p:cNvPr id="101" name="Rectangle 377"/>
          <p:cNvSpPr>
            <a:spLocks noChangeArrowheads="1"/>
          </p:cNvSpPr>
          <p:nvPr/>
        </p:nvSpPr>
        <p:spPr bwMode="auto">
          <a:xfrm>
            <a:off x="8205248" y="1990492"/>
            <a:ext cx="3329167" cy="381860"/>
          </a:xfrm>
          <a:prstGeom prst="roundRect">
            <a:avLst>
              <a:gd name="adj" fmla="val 9260"/>
            </a:avLst>
          </a:prstGeom>
          <a:gradFill flip="none" rotWithShape="1">
            <a:gsLst>
              <a:gs pos="0">
                <a:schemeClr val="accent6">
                  <a:lumMod val="50000"/>
                </a:schemeClr>
              </a:gs>
              <a:gs pos="50000">
                <a:schemeClr val="accent6">
                  <a:lumMod val="75000"/>
                </a:schemeClr>
              </a:gs>
              <a:gs pos="100000">
                <a:schemeClr val="accent6"/>
              </a:gs>
            </a:gsLst>
            <a:lin ang="16200000" scaled="1"/>
            <a:tileRect/>
          </a:gra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latinLnBrk="0"/>
            <a:r>
              <a:rPr lang="ko-KR" altLang="en-US" sz="1300" b="1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rPr>
              <a:t>포트폴리오 소개</a:t>
            </a:r>
          </a:p>
        </p:txBody>
      </p:sp>
      <p:pic>
        <p:nvPicPr>
          <p:cNvPr id="111" name="Picture 4" descr="C:\Users\강세환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696" y="5949866"/>
            <a:ext cx="3916600" cy="122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4" descr="C:\Users\강세환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61" y="3000373"/>
            <a:ext cx="3916600" cy="122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4" descr="C:\Users\강세환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61" y="4500571"/>
            <a:ext cx="3916600" cy="122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4" descr="C:\Users\강세환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61" y="5996782"/>
            <a:ext cx="3916600" cy="122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7" name="Rectangle 377"/>
          <p:cNvSpPr>
            <a:spLocks noChangeArrowheads="1"/>
          </p:cNvSpPr>
          <p:nvPr/>
        </p:nvSpPr>
        <p:spPr bwMode="auto">
          <a:xfrm>
            <a:off x="689662" y="4786322"/>
            <a:ext cx="3329167" cy="381860"/>
          </a:xfrm>
          <a:prstGeom prst="roundRect">
            <a:avLst>
              <a:gd name="adj" fmla="val 9260"/>
            </a:avLst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50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6350">
            <a:solidFill>
              <a:srgbClr val="5FA883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r>
              <a:rPr lang="ko-KR" altLang="en-US" sz="1300" b="1" kern="0" spc="-100" dirty="0">
                <a:solidFill>
                  <a:sysClr val="window" lastClr="FFFFFF"/>
                </a:solidFill>
                <a:latin typeface="맑은 고딕" pitchFamily="50" charset="-127"/>
                <a:ea typeface="맑은 고딕" pitchFamily="50" charset="-127"/>
              </a:rPr>
              <a:t>로그인 </a:t>
            </a:r>
            <a:r>
              <a:rPr lang="en-US" altLang="ko-KR" sz="1300" b="1" kern="0" spc="-100" dirty="0">
                <a:solidFill>
                  <a:sysClr val="window" lastClr="FFFFFF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300" b="1" kern="0" spc="-100" dirty="0">
                <a:solidFill>
                  <a:sysClr val="window" lastClr="FFFFFF"/>
                </a:solidFill>
                <a:latin typeface="맑은 고딕" pitchFamily="50" charset="-127"/>
                <a:ea typeface="맑은 고딕" pitchFamily="50" charset="-127"/>
              </a:rPr>
              <a:t>아웃 기능</a:t>
            </a:r>
          </a:p>
        </p:txBody>
      </p:sp>
      <p:sp>
        <p:nvSpPr>
          <p:cNvPr id="129" name="직사각형 128"/>
          <p:cNvSpPr/>
          <p:nvPr/>
        </p:nvSpPr>
        <p:spPr>
          <a:xfrm>
            <a:off x="5105630" y="2892226"/>
            <a:ext cx="2010029" cy="2200717"/>
          </a:xfrm>
          <a:prstGeom prst="rect">
            <a:avLst/>
          </a:prstGeom>
          <a:gradFill flip="none" rotWithShape="1">
            <a:gsLst>
              <a:gs pos="0">
                <a:srgbClr val="69AC7A">
                  <a:lumMod val="50000"/>
                </a:srgbClr>
              </a:gs>
              <a:gs pos="50000">
                <a:srgbClr val="69AC7A"/>
              </a:gs>
              <a:gs pos="100000">
                <a:srgbClr val="69AC7A">
                  <a:lumMod val="85000"/>
                  <a:lumOff val="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300"/>
              </a:spcAft>
            </a:pPr>
            <a:r>
              <a:rPr lang="ko-KR" altLang="en-US" b="1" spc="-150" dirty="0">
                <a:latin typeface="맑은 고딕" pitchFamily="50" charset="-127"/>
                <a:ea typeface="맑은 고딕" pitchFamily="50" charset="-127"/>
              </a:rPr>
              <a:t>자바 웹</a:t>
            </a:r>
            <a:endParaRPr lang="en-US" altLang="ko-KR" b="1" spc="-150" dirty="0">
              <a:latin typeface="맑은 고딕" pitchFamily="50" charset="-127"/>
              <a:ea typeface="맑은 고딕" pitchFamily="50" charset="-127"/>
            </a:endParaRPr>
          </a:p>
          <a:p>
            <a:pPr algn="ctr">
              <a:spcAft>
                <a:spcPts val="300"/>
              </a:spcAft>
            </a:pPr>
            <a:r>
              <a:rPr lang="ko-KR" altLang="en-US" b="1" spc="-150" dirty="0">
                <a:latin typeface="맑은 고딕" pitchFamily="50" charset="-127"/>
                <a:ea typeface="맑은 고딕" pitchFamily="50" charset="-127"/>
              </a:rPr>
              <a:t>포트폴리오</a:t>
            </a:r>
            <a:endParaRPr lang="en-US" altLang="ko-KR" b="1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66712" y="3779792"/>
            <a:ext cx="2502608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85725" indent="-85725">
              <a:spcAft>
                <a:spcPts val="600"/>
              </a:spcAft>
              <a:buFont typeface="Arial" pitchFamily="34" charset="0"/>
              <a:buChar char="•"/>
              <a:defRPr sz="1100" b="1" spc="-100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회원가입 시 </a:t>
            </a:r>
            <a:r>
              <a:rPr lang="en-US" altLang="ko-KR" dirty="0"/>
              <a:t>AJAX</a:t>
            </a:r>
            <a:r>
              <a:rPr lang="ko-KR" altLang="en-US" dirty="0"/>
              <a:t> </a:t>
            </a:r>
            <a:r>
              <a:rPr lang="ko-KR" altLang="en-US" dirty="0" err="1"/>
              <a:t>를</a:t>
            </a:r>
            <a:r>
              <a:rPr lang="ko-KR" altLang="en-US" dirty="0"/>
              <a:t> 사용하여  </a:t>
            </a:r>
            <a:r>
              <a:rPr lang="en-US" altLang="ko-KR" dirty="0"/>
              <a:t>DB</a:t>
            </a:r>
            <a:r>
              <a:rPr lang="ko-KR" altLang="en-US" dirty="0"/>
              <a:t>에</a:t>
            </a:r>
            <a:endParaRPr lang="en-US" altLang="ko-KR" dirty="0"/>
          </a:p>
          <a:p>
            <a:pPr>
              <a:buNone/>
            </a:pPr>
            <a:r>
              <a:rPr lang="en-US" altLang="ko-KR" dirty="0"/>
              <a:t>	</a:t>
            </a:r>
            <a:r>
              <a:rPr lang="ko-KR" altLang="en-US" dirty="0"/>
              <a:t>실시간으로 접근하여 </a:t>
            </a:r>
            <a:r>
              <a:rPr lang="en-US" altLang="ko-KR" dirty="0"/>
              <a:t>ID </a:t>
            </a:r>
            <a:r>
              <a:rPr lang="ko-KR" altLang="en-US" dirty="0"/>
              <a:t>및 닉네임 사용</a:t>
            </a:r>
            <a:endParaRPr lang="en-US" altLang="ko-KR" dirty="0"/>
          </a:p>
          <a:p>
            <a:pPr>
              <a:buNone/>
            </a:pPr>
            <a:r>
              <a:rPr lang="en-US" altLang="ko-KR" dirty="0"/>
              <a:t>	</a:t>
            </a:r>
            <a:r>
              <a:rPr lang="ko-KR" altLang="en-US" dirty="0"/>
              <a:t>여부 확인</a:t>
            </a:r>
          </a:p>
        </p:txBody>
      </p:sp>
      <p:sp>
        <p:nvSpPr>
          <p:cNvPr id="40" name="Rectangle 377"/>
          <p:cNvSpPr>
            <a:spLocks noChangeArrowheads="1"/>
          </p:cNvSpPr>
          <p:nvPr/>
        </p:nvSpPr>
        <p:spPr bwMode="auto">
          <a:xfrm>
            <a:off x="702471" y="1990315"/>
            <a:ext cx="3329167" cy="381860"/>
          </a:xfrm>
          <a:prstGeom prst="roundRect">
            <a:avLst>
              <a:gd name="adj" fmla="val 9260"/>
            </a:avLst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50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6350">
            <a:solidFill>
              <a:srgbClr val="5FA883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r>
              <a:rPr lang="ko-KR" altLang="en-US" sz="1300" b="1" kern="0" spc="-100" dirty="0">
                <a:solidFill>
                  <a:sysClr val="window" lastClr="FFFFFF"/>
                </a:solidFill>
                <a:latin typeface="맑은 고딕" pitchFamily="50" charset="-127"/>
                <a:ea typeface="맑은 고딕" pitchFamily="50" charset="-127"/>
              </a:rPr>
              <a:t>용이한 유지보수</a:t>
            </a:r>
          </a:p>
        </p:txBody>
      </p:sp>
      <p:sp>
        <p:nvSpPr>
          <p:cNvPr id="43" name="Rectangle 377"/>
          <p:cNvSpPr>
            <a:spLocks noChangeArrowheads="1"/>
          </p:cNvSpPr>
          <p:nvPr/>
        </p:nvSpPr>
        <p:spPr bwMode="auto">
          <a:xfrm>
            <a:off x="702471" y="3279725"/>
            <a:ext cx="3329167" cy="381860"/>
          </a:xfrm>
          <a:prstGeom prst="roundRect">
            <a:avLst>
              <a:gd name="adj" fmla="val 9260"/>
            </a:avLst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50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6350">
            <a:solidFill>
              <a:srgbClr val="5FA883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r>
              <a:rPr lang="ko-KR" altLang="en-US" sz="1300" b="1" kern="0" spc="-100" dirty="0">
                <a:solidFill>
                  <a:sysClr val="window" lastClr="FFFFFF"/>
                </a:solidFill>
                <a:latin typeface="맑은 고딕" pitchFamily="50" charset="-127"/>
                <a:ea typeface="맑은 고딕" pitchFamily="50" charset="-127"/>
              </a:rPr>
              <a:t>실시간 </a:t>
            </a:r>
            <a:r>
              <a:rPr lang="en-US" altLang="ko-KR" sz="1300" b="1" kern="0" spc="-100" dirty="0">
                <a:solidFill>
                  <a:sysClr val="window" lastClr="FFFFFF"/>
                </a:solidFill>
                <a:latin typeface="맑은 고딕" pitchFamily="50" charset="-127"/>
                <a:ea typeface="맑은 고딕" pitchFamily="50" charset="-127"/>
              </a:rPr>
              <a:t>DB </a:t>
            </a:r>
            <a:r>
              <a:rPr lang="ko-KR" altLang="en-US" sz="1300" b="1" kern="0" spc="-100" dirty="0">
                <a:solidFill>
                  <a:sysClr val="window" lastClr="FFFFFF"/>
                </a:solidFill>
                <a:latin typeface="맑은 고딕" pitchFamily="50" charset="-127"/>
                <a:ea typeface="맑은 고딕" pitchFamily="50" charset="-127"/>
              </a:rPr>
              <a:t>검색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97235" y="5231671"/>
            <a:ext cx="2369559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85725" indent="-85725">
              <a:spcAft>
                <a:spcPts val="600"/>
              </a:spcAft>
              <a:buFont typeface="Arial" pitchFamily="34" charset="0"/>
              <a:buChar char="•"/>
              <a:defRPr sz="1100" b="1" spc="-100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 dirty="0"/>
              <a:t>JSTL </a:t>
            </a:r>
            <a:r>
              <a:rPr lang="ko-KR" altLang="en-US" dirty="0"/>
              <a:t>을 이용하여 로그인한 정보를</a:t>
            </a:r>
            <a:endParaRPr lang="en-US" altLang="ko-KR" dirty="0"/>
          </a:p>
          <a:p>
            <a:pPr>
              <a:buNone/>
            </a:pPr>
            <a:r>
              <a:rPr lang="en-US" altLang="ko-KR" dirty="0"/>
              <a:t>	Session</a:t>
            </a:r>
            <a:r>
              <a:rPr lang="ko-KR" altLang="en-US" dirty="0"/>
              <a:t>에 저장하여 정보 유지를 통한</a:t>
            </a:r>
            <a:endParaRPr lang="en-US" altLang="ko-KR" dirty="0"/>
          </a:p>
          <a:p>
            <a:pPr>
              <a:buNone/>
            </a:pPr>
            <a:r>
              <a:rPr lang="en-US" altLang="ko-KR" dirty="0"/>
              <a:t>	</a:t>
            </a:r>
            <a:r>
              <a:rPr lang="ko-KR" altLang="en-US" dirty="0"/>
              <a:t>로그인 기능 및 로그아웃 기능 제공</a:t>
            </a:r>
            <a:endParaRPr lang="en-US" altLang="ko-KR" dirty="0"/>
          </a:p>
        </p:txBody>
      </p:sp>
      <p:sp>
        <p:nvSpPr>
          <p:cNvPr id="36" name="TextBox 35"/>
          <p:cNvSpPr txBox="1"/>
          <p:nvPr/>
        </p:nvSpPr>
        <p:spPr>
          <a:xfrm>
            <a:off x="666712" y="2492542"/>
            <a:ext cx="259878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" indent="-85725"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 sz="1100" b="1" spc="-100" dirty="0">
                <a:latin typeface="맑은 고딕" panose="020B0503020000020004" pitchFamily="50" charset="-127"/>
                <a:ea typeface="맑은 고딕" pitchFamily="50" charset="-127"/>
              </a:rPr>
              <a:t>스프링 프레임워크를  기반으로 구현되어</a:t>
            </a:r>
            <a:endParaRPr lang="en-US" altLang="ko-KR" sz="1100" b="1" spc="-100" dirty="0">
              <a:latin typeface="맑은 고딕" panose="020B0503020000020004" pitchFamily="50" charset="-127"/>
              <a:ea typeface="맑은 고딕" pitchFamily="50" charset="-127"/>
            </a:endParaRPr>
          </a:p>
          <a:p>
            <a:pPr marL="85725" indent="-85725">
              <a:spcAft>
                <a:spcPts val="600"/>
              </a:spcAft>
            </a:pPr>
            <a:r>
              <a:rPr lang="en-US" altLang="ko-KR" sz="1100" b="1" spc="-100" dirty="0">
                <a:latin typeface="맑은 고딕" panose="020B0503020000020004" pitchFamily="50" charset="-127"/>
                <a:ea typeface="맑은 고딕" pitchFamily="50" charset="-127"/>
              </a:rPr>
              <a:t>	MVC </a:t>
            </a:r>
            <a:r>
              <a:rPr lang="ko-KR" altLang="en-US" sz="1100" b="1" spc="-100" dirty="0">
                <a:latin typeface="맑은 고딕" panose="020B0503020000020004" pitchFamily="50" charset="-127"/>
                <a:ea typeface="맑은 고딕" pitchFamily="50" charset="-127"/>
              </a:rPr>
              <a:t>패턴으로 인해 유지보수가 용이</a:t>
            </a:r>
            <a:endParaRPr lang="en-US" altLang="ko-KR" sz="1100" b="1" spc="-100" dirty="0">
              <a:latin typeface="맑은 고딕" panose="020B0503020000020004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5208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ectangle 104"/>
          <p:cNvSpPr>
            <a:spLocks noChangeArrowheads="1"/>
          </p:cNvSpPr>
          <p:nvPr/>
        </p:nvSpPr>
        <p:spPr bwMode="auto">
          <a:xfrm>
            <a:off x="449672" y="1538720"/>
            <a:ext cx="11361369" cy="3533354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6000">
                <a:schemeClr val="bg1"/>
              </a:gs>
              <a:gs pos="100000">
                <a:schemeClr val="bg1"/>
              </a:gs>
            </a:gsLst>
            <a:lin ang="16200000" scaled="1"/>
          </a:gra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blurRad="25400" dist="12700" dir="5400000" algn="ctr" rotWithShape="0">
              <a:srgbClr val="000000">
                <a:alpha val="30000"/>
              </a:srgbClr>
            </a:outerShdw>
          </a:effectLst>
        </p:spPr>
        <p:txBody>
          <a:bodyPr lIns="144000" tIns="468000"/>
          <a:lstStyle/>
          <a:p>
            <a:pPr latinLnBrk="0">
              <a:spcBef>
                <a:spcPts val="600"/>
              </a:spcBef>
            </a:pP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>
                <a:solidFill>
                  <a:srgbClr val="FFC000"/>
                </a:solidFill>
              </a:rPr>
              <a:t>1.2. </a:t>
            </a:r>
            <a:r>
              <a:rPr dirty="0" err="1">
                <a:solidFill>
                  <a:srgbClr val="FFC000"/>
                </a:solidFill>
              </a:rPr>
              <a:t>포트폴리오</a:t>
            </a:r>
            <a:r>
              <a:rPr lang="ko-KR" altLang="en-US" dirty="0">
                <a:solidFill>
                  <a:srgbClr val="FFC000"/>
                </a:solidFill>
              </a:rPr>
              <a:t> 흐름도</a:t>
            </a: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980729"/>
            <a:ext cx="11400367" cy="364917"/>
          </a:xfrm>
          <a:prstGeom prst="rect">
            <a:avLst/>
          </a:prstGeom>
        </p:spPr>
      </p:pic>
      <p:sp>
        <p:nvSpPr>
          <p:cNvPr id="95" name="타원 94"/>
          <p:cNvSpPr/>
          <p:nvPr/>
        </p:nvSpPr>
        <p:spPr>
          <a:xfrm>
            <a:off x="568271" y="1114340"/>
            <a:ext cx="96011" cy="72008"/>
          </a:xfrm>
          <a:prstGeom prst="ellipse">
            <a:avLst/>
          </a:prstGeom>
          <a:gradFill>
            <a:gsLst>
              <a:gs pos="0">
                <a:schemeClr val="tx1">
                  <a:lumMod val="20000"/>
                  <a:lumOff val="80000"/>
                </a:schemeClr>
              </a:gs>
              <a:gs pos="40000">
                <a:schemeClr val="bg1"/>
              </a:gs>
              <a:gs pos="100000">
                <a:schemeClr val="bg1"/>
              </a:gs>
            </a:gsLst>
            <a:lin ang="5400000" scaled="0"/>
          </a:gradFill>
          <a:ln w="63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706703" y="1001797"/>
            <a:ext cx="1755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-50" dirty="0">
                <a:solidFill>
                  <a:schemeClr val="bg1"/>
                </a:solidFill>
                <a:latin typeface="맑은 고딕" panose="020B0503020000020004" pitchFamily="50" charset="-127"/>
              </a:rPr>
              <a:t>포트폴리오 진행 흐름도</a:t>
            </a:r>
          </a:p>
        </p:txBody>
      </p:sp>
      <p:sp>
        <p:nvSpPr>
          <p:cNvPr id="29" name="순서도: 대체 처리 28"/>
          <p:cNvSpPr/>
          <p:nvPr/>
        </p:nvSpPr>
        <p:spPr>
          <a:xfrm>
            <a:off x="4190987" y="1643050"/>
            <a:ext cx="2304256" cy="792088"/>
          </a:xfrm>
          <a:prstGeom prst="flowChartAlternateProcess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Controller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0" name="순서도: 대체 처리 29"/>
          <p:cNvSpPr/>
          <p:nvPr/>
        </p:nvSpPr>
        <p:spPr>
          <a:xfrm>
            <a:off x="7620011" y="1643050"/>
            <a:ext cx="2304256" cy="792088"/>
          </a:xfrm>
          <a:prstGeom prst="flowChartAlternateProcess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Model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1" name="순서도: 자기 디스크 30"/>
          <p:cNvSpPr/>
          <p:nvPr/>
        </p:nvSpPr>
        <p:spPr>
          <a:xfrm>
            <a:off x="7715261" y="4071942"/>
            <a:ext cx="2381267" cy="928694"/>
          </a:xfrm>
          <a:prstGeom prst="flowChartMagneticDisk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DataBase</a:t>
            </a:r>
            <a:endParaRPr lang="ko-KR" altLang="en-US" dirty="0"/>
          </a:p>
        </p:txBody>
      </p:sp>
      <p:sp>
        <p:nvSpPr>
          <p:cNvPr id="32" name="순서도: 대체 처리 31"/>
          <p:cNvSpPr/>
          <p:nvPr/>
        </p:nvSpPr>
        <p:spPr>
          <a:xfrm>
            <a:off x="4190987" y="4143380"/>
            <a:ext cx="2304256" cy="792088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View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3" name="위쪽 화살표 32"/>
          <p:cNvSpPr/>
          <p:nvPr/>
        </p:nvSpPr>
        <p:spPr>
          <a:xfrm rot="2599419">
            <a:off x="3190528" y="2075047"/>
            <a:ext cx="672075" cy="720080"/>
          </a:xfrm>
          <a:prstGeom prst="up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위쪽 화살표 33"/>
          <p:cNvSpPr/>
          <p:nvPr/>
        </p:nvSpPr>
        <p:spPr>
          <a:xfrm rot="19439945">
            <a:off x="3170723" y="3794129"/>
            <a:ext cx="672075" cy="720080"/>
          </a:xfrm>
          <a:prstGeom prst="up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아래쪽 화살표 34"/>
          <p:cNvSpPr/>
          <p:nvPr/>
        </p:nvSpPr>
        <p:spPr>
          <a:xfrm rot="16200000">
            <a:off x="6800279" y="1557901"/>
            <a:ext cx="504056" cy="960107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아래쪽 화살표 35"/>
          <p:cNvSpPr/>
          <p:nvPr/>
        </p:nvSpPr>
        <p:spPr>
          <a:xfrm>
            <a:off x="4952992" y="2643182"/>
            <a:ext cx="672075" cy="1285884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아래쪽 화살표 36"/>
          <p:cNvSpPr/>
          <p:nvPr/>
        </p:nvSpPr>
        <p:spPr>
          <a:xfrm>
            <a:off x="8191515" y="2571744"/>
            <a:ext cx="672075" cy="1291584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아래쪽 화살표 44"/>
          <p:cNvSpPr/>
          <p:nvPr/>
        </p:nvSpPr>
        <p:spPr>
          <a:xfrm rot="10800000">
            <a:off x="8858271" y="2571744"/>
            <a:ext cx="672075" cy="1285884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아래쪽 화살표 45"/>
          <p:cNvSpPr/>
          <p:nvPr/>
        </p:nvSpPr>
        <p:spPr>
          <a:xfrm rot="1964137">
            <a:off x="6746929" y="2502433"/>
            <a:ext cx="672075" cy="1689416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3143229" y="2357431"/>
            <a:ext cx="666755" cy="246221"/>
          </a:xfrm>
          <a:prstGeom prst="rect">
            <a:avLst/>
          </a:prstGeom>
          <a:solidFill>
            <a:srgbClr val="B4D6BC">
              <a:alpha val="40000"/>
            </a:srgb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요청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143229" y="4143381"/>
            <a:ext cx="666755" cy="246221"/>
          </a:xfrm>
          <a:prstGeom prst="rect">
            <a:avLst/>
          </a:prstGeom>
          <a:solidFill>
            <a:srgbClr val="B4D6BC">
              <a:alpha val="40000"/>
            </a:srgb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응답</a:t>
            </a:r>
          </a:p>
        </p:txBody>
      </p:sp>
      <p:sp>
        <p:nvSpPr>
          <p:cNvPr id="56" name="순서도: 대체 처리 55"/>
          <p:cNvSpPr/>
          <p:nvPr/>
        </p:nvSpPr>
        <p:spPr>
          <a:xfrm>
            <a:off x="1238216" y="2851226"/>
            <a:ext cx="2304256" cy="792088"/>
          </a:xfrm>
          <a:prstGeom prst="flowChartAlternate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Client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6" name="Rectangle 104"/>
          <p:cNvSpPr>
            <a:spLocks noChangeArrowheads="1"/>
          </p:cNvSpPr>
          <p:nvPr/>
        </p:nvSpPr>
        <p:spPr bwMode="auto">
          <a:xfrm>
            <a:off x="476211" y="5214950"/>
            <a:ext cx="11334829" cy="1310394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6000">
                <a:schemeClr val="bg1"/>
              </a:gs>
              <a:gs pos="100000">
                <a:schemeClr val="bg1"/>
              </a:gs>
            </a:gsLst>
            <a:lin ang="16200000" scaled="1"/>
          </a:gra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blurRad="25400" dist="12700" dir="5400000" algn="ctr" rotWithShape="0">
              <a:srgbClr val="000000">
                <a:alpha val="30000"/>
              </a:srgbClr>
            </a:outerShdw>
          </a:effectLst>
        </p:spPr>
        <p:txBody>
          <a:bodyPr lIns="144000" tIns="468000"/>
          <a:lstStyle/>
          <a:p>
            <a:pPr latinLnBrk="0">
              <a:spcBef>
                <a:spcPts val="600"/>
              </a:spcBef>
            </a:pP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7" name="Rectangle 377"/>
          <p:cNvSpPr>
            <a:spLocks noChangeArrowheads="1"/>
          </p:cNvSpPr>
          <p:nvPr/>
        </p:nvSpPr>
        <p:spPr bwMode="auto">
          <a:xfrm>
            <a:off x="476211" y="5214951"/>
            <a:ext cx="4669279" cy="344679"/>
          </a:xfrm>
          <a:prstGeom prst="roundRect">
            <a:avLst>
              <a:gd name="adj" fmla="val 9260"/>
            </a:avLst>
          </a:prstGeom>
          <a:gradFill flip="none" rotWithShape="1">
            <a:gsLst>
              <a:gs pos="0">
                <a:schemeClr val="accent6">
                  <a:lumMod val="50000"/>
                </a:schemeClr>
              </a:gs>
              <a:gs pos="50000">
                <a:schemeClr val="accent6">
                  <a:lumMod val="75000"/>
                </a:schemeClr>
              </a:gs>
              <a:gs pos="100000">
                <a:schemeClr val="accent6"/>
              </a:gs>
            </a:gsLst>
            <a:lin ang="16200000" scaled="1"/>
            <a:tileRect/>
          </a:gra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latinLnBrk="0"/>
            <a:r>
              <a:rPr lang="ko-KR" altLang="en-US" sz="1300" b="1" kern="0" spc="-100" dirty="0">
                <a:solidFill>
                  <a:schemeClr val="bg1"/>
                </a:solidFill>
                <a:latin typeface="맑은 고딕" panose="020B0503020000020004" pitchFamily="50" charset="-127"/>
              </a:rPr>
              <a:t>진행 흐름 설명 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66712" y="5572141"/>
            <a:ext cx="1114432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ko-KR" sz="1200" b="1" spc="-100" dirty="0">
                <a:latin typeface="맑은 고딕" panose="020B0503020000020004" pitchFamily="50" charset="-127"/>
                <a:ea typeface="맑은 고딕" pitchFamily="50" charset="-127"/>
              </a:rPr>
              <a:t>Client</a:t>
            </a:r>
            <a:r>
              <a:rPr lang="ko-KR" altLang="en-US" sz="1200" b="1" spc="-100" dirty="0">
                <a:latin typeface="맑은 고딕" panose="020B0503020000020004" pitchFamily="50" charset="-127"/>
                <a:ea typeface="맑은 고딕" pitchFamily="50" charset="-127"/>
              </a:rPr>
              <a:t>로부터 입력된 요청이 </a:t>
            </a:r>
            <a:r>
              <a:rPr lang="en-US" altLang="ko-KR" sz="1200" b="1" spc="-100" dirty="0">
                <a:latin typeface="맑은 고딕" panose="020B0503020000020004" pitchFamily="50" charset="-127"/>
                <a:ea typeface="맑은 고딕" pitchFamily="50" charset="-127"/>
              </a:rPr>
              <a:t>Controller</a:t>
            </a:r>
            <a:r>
              <a:rPr lang="ko-KR" altLang="en-US" sz="1200" b="1" spc="-100" dirty="0">
                <a:latin typeface="맑은 고딕" panose="020B0503020000020004" pitchFamily="50" charset="-127"/>
                <a:ea typeface="맑은 고딕" pitchFamily="50" charset="-127"/>
              </a:rPr>
              <a:t>로 전달되면 </a:t>
            </a:r>
            <a:r>
              <a:rPr lang="en-US" altLang="ko-KR" sz="1200" b="1" spc="-100" dirty="0">
                <a:latin typeface="맑은 고딕" panose="020B0503020000020004" pitchFamily="50" charset="-127"/>
                <a:ea typeface="맑은 고딕" pitchFamily="50" charset="-127"/>
              </a:rPr>
              <a:t>Controller</a:t>
            </a:r>
            <a:r>
              <a:rPr lang="ko-KR" altLang="en-US" sz="1200" b="1" spc="-100" dirty="0">
                <a:latin typeface="맑은 고딕" panose="020B0503020000020004" pitchFamily="50" charset="-127"/>
                <a:ea typeface="맑은 고딕" pitchFamily="50" charset="-127"/>
              </a:rPr>
              <a:t>는 받은 요청을 분석하여 해당하는 </a:t>
            </a:r>
            <a:r>
              <a:rPr lang="en-US" altLang="ko-KR" sz="1200" b="1" spc="-100" dirty="0">
                <a:latin typeface="맑은 고딕" panose="020B0503020000020004" pitchFamily="50" charset="-127"/>
                <a:ea typeface="맑은 고딕" pitchFamily="50" charset="-127"/>
              </a:rPr>
              <a:t>Model </a:t>
            </a:r>
            <a:r>
              <a:rPr lang="ko-KR" altLang="en-US" sz="1200" b="1" spc="-100" dirty="0">
                <a:latin typeface="맑은 고딕" panose="020B0503020000020004" pitchFamily="50" charset="-127"/>
                <a:ea typeface="맑은 고딕" pitchFamily="50" charset="-127"/>
              </a:rPr>
              <a:t>또는 </a:t>
            </a:r>
            <a:r>
              <a:rPr lang="en-US" altLang="ko-KR" sz="1200" b="1" spc="-100" dirty="0">
                <a:latin typeface="맑은 고딕" panose="020B0503020000020004" pitchFamily="50" charset="-127"/>
                <a:ea typeface="맑은 고딕" pitchFamily="50" charset="-127"/>
              </a:rPr>
              <a:t>View</a:t>
            </a:r>
            <a:r>
              <a:rPr lang="ko-KR" altLang="en-US" sz="1200" b="1" spc="-100" dirty="0">
                <a:latin typeface="맑은 고딕" panose="020B0503020000020004" pitchFamily="50" charset="-127"/>
                <a:ea typeface="맑은 고딕" pitchFamily="50" charset="-127"/>
              </a:rPr>
              <a:t>를 요청한다</a:t>
            </a:r>
            <a:r>
              <a:rPr lang="en-US" altLang="ko-KR" sz="1200" b="1" spc="-100" dirty="0">
                <a:latin typeface="맑은 고딕" panose="020B0503020000020004" pitchFamily="50" charset="-127"/>
                <a:ea typeface="맑은 고딕" pitchFamily="50" charset="-127"/>
              </a:rPr>
              <a:t>.</a:t>
            </a:r>
          </a:p>
          <a:p>
            <a:pPr marL="85725" indent="-85725"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ko-KR" sz="1200" b="1" spc="-100" dirty="0">
                <a:latin typeface="맑은 고딕" panose="020B0503020000020004" pitchFamily="50" charset="-127"/>
                <a:ea typeface="맑은 고딕" pitchFamily="50" charset="-127"/>
              </a:rPr>
              <a:t>View</a:t>
            </a:r>
            <a:r>
              <a:rPr lang="ko-KR" altLang="en-US" sz="1200" b="1" spc="-100" dirty="0">
                <a:latin typeface="맑은 고딕" panose="020B0503020000020004" pitchFamily="50" charset="-127"/>
                <a:ea typeface="맑은 고딕" pitchFamily="50" charset="-127"/>
              </a:rPr>
              <a:t>가 요청된 경우 해당 화면을 </a:t>
            </a:r>
            <a:r>
              <a:rPr lang="en-US" altLang="ko-KR" sz="1200" b="1" spc="-100" dirty="0">
                <a:latin typeface="맑은 고딕" panose="020B0503020000020004" pitchFamily="50" charset="-127"/>
                <a:ea typeface="맑은 고딕" pitchFamily="50" charset="-127"/>
              </a:rPr>
              <a:t>Client</a:t>
            </a:r>
            <a:r>
              <a:rPr lang="ko-KR" altLang="en-US" sz="1200" b="1" spc="-100" dirty="0">
                <a:latin typeface="맑은 고딕" panose="020B0503020000020004" pitchFamily="50" charset="-127"/>
                <a:ea typeface="맑은 고딕" pitchFamily="50" charset="-127"/>
              </a:rPr>
              <a:t>로 응답하고</a:t>
            </a:r>
            <a:r>
              <a:rPr lang="en-US" altLang="ko-KR" sz="1200" b="1" spc="-100" dirty="0">
                <a:latin typeface="맑은 고딕" panose="020B0503020000020004" pitchFamily="50" charset="-127"/>
                <a:ea typeface="맑은 고딕" pitchFamily="50" charset="-127"/>
              </a:rPr>
              <a:t>, Model</a:t>
            </a:r>
            <a:r>
              <a:rPr lang="ko-KR" altLang="en-US" sz="1200" b="1" spc="-100" dirty="0">
                <a:latin typeface="맑은 고딕" panose="020B0503020000020004" pitchFamily="50" charset="-127"/>
                <a:ea typeface="맑은 고딕" pitchFamily="50" charset="-127"/>
              </a:rPr>
              <a:t>이 요청된 경우 해당 요청을 처리하는 객체를 호출하여 처리 후 </a:t>
            </a:r>
            <a:r>
              <a:rPr lang="en-US" altLang="ko-KR" sz="1200" b="1" spc="-100" dirty="0">
                <a:latin typeface="맑은 고딕" panose="020B0503020000020004" pitchFamily="50" charset="-127"/>
                <a:ea typeface="맑은 고딕" pitchFamily="50" charset="-127"/>
              </a:rPr>
              <a:t>View</a:t>
            </a:r>
            <a:r>
              <a:rPr lang="ko-KR" altLang="en-US" sz="1200" b="1" spc="-100" dirty="0">
                <a:latin typeface="맑은 고딕" panose="020B0503020000020004" pitchFamily="50" charset="-127"/>
                <a:ea typeface="맑은 고딕" pitchFamily="50" charset="-127"/>
              </a:rPr>
              <a:t>에게 </a:t>
            </a:r>
            <a:endParaRPr lang="en-US" altLang="ko-KR" sz="1200" b="1" spc="-100" dirty="0">
              <a:latin typeface="맑은 고딕" panose="020B0503020000020004" pitchFamily="50" charset="-127"/>
              <a:ea typeface="맑은 고딕" pitchFamily="50" charset="-127"/>
            </a:endParaRPr>
          </a:p>
          <a:p>
            <a:pPr marL="85725" indent="-85725">
              <a:spcAft>
                <a:spcPts val="600"/>
              </a:spcAft>
            </a:pPr>
            <a:r>
              <a:rPr lang="en-US" altLang="ko-KR" sz="1200" b="1" spc="-100" dirty="0">
                <a:latin typeface="맑은 고딕" panose="020B0503020000020004" pitchFamily="50" charset="-127"/>
                <a:ea typeface="맑은 고딕" pitchFamily="50" charset="-127"/>
              </a:rPr>
              <a:t>	</a:t>
            </a:r>
            <a:r>
              <a:rPr lang="ko-KR" altLang="en-US" sz="1200" b="1" spc="-100" dirty="0">
                <a:latin typeface="맑은 고딕" panose="020B0503020000020004" pitchFamily="50" charset="-127"/>
                <a:ea typeface="맑은 고딕" pitchFamily="50" charset="-127"/>
              </a:rPr>
              <a:t>요청한 화면을 </a:t>
            </a:r>
            <a:r>
              <a:rPr lang="en-US" altLang="ko-KR" sz="1200" b="1" spc="-100" dirty="0">
                <a:latin typeface="맑은 고딕" panose="020B0503020000020004" pitchFamily="50" charset="-127"/>
                <a:ea typeface="맑은 고딕" pitchFamily="50" charset="-127"/>
              </a:rPr>
              <a:t>Client</a:t>
            </a:r>
            <a:r>
              <a:rPr lang="ko-KR" altLang="en-US" sz="1200" b="1" spc="-100" dirty="0">
                <a:latin typeface="맑은 고딕" panose="020B0503020000020004" pitchFamily="50" charset="-127"/>
                <a:ea typeface="맑은 고딕" pitchFamily="50" charset="-127"/>
              </a:rPr>
              <a:t>로 응답하도록 한다</a:t>
            </a:r>
            <a:r>
              <a:rPr lang="en-US" altLang="ko-KR" sz="1200" b="1" spc="-100" dirty="0">
                <a:latin typeface="맑은 고딕" panose="020B0503020000020004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3482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ectangle 104"/>
          <p:cNvSpPr>
            <a:spLocks noChangeArrowheads="1"/>
          </p:cNvSpPr>
          <p:nvPr/>
        </p:nvSpPr>
        <p:spPr bwMode="auto">
          <a:xfrm>
            <a:off x="449672" y="987119"/>
            <a:ext cx="11361369" cy="4084955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6000">
                <a:schemeClr val="bg1"/>
              </a:gs>
              <a:gs pos="100000">
                <a:schemeClr val="bg1"/>
              </a:gs>
            </a:gsLst>
            <a:lin ang="16200000" scaled="1"/>
          </a:gra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blurRad="25400" dist="12700" dir="5400000" algn="ctr" rotWithShape="0">
              <a:srgbClr val="000000">
                <a:alpha val="30000"/>
              </a:srgbClr>
            </a:outerShdw>
          </a:effectLst>
        </p:spPr>
        <p:txBody>
          <a:bodyPr lIns="144000" tIns="468000"/>
          <a:lstStyle/>
          <a:p>
            <a:pPr latinLnBrk="0">
              <a:spcBef>
                <a:spcPts val="600"/>
              </a:spcBef>
            </a:pP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>
                <a:solidFill>
                  <a:srgbClr val="FFC000"/>
                </a:solidFill>
              </a:rPr>
              <a:t>1.3. </a:t>
            </a:r>
            <a:r>
              <a:rPr dirty="0" err="1">
                <a:solidFill>
                  <a:srgbClr val="FFC000"/>
                </a:solidFill>
              </a:rPr>
              <a:t>데이터베이스</a:t>
            </a:r>
            <a:r>
              <a:rPr lang="ko-KR" altLang="en-US" dirty="0">
                <a:solidFill>
                  <a:srgbClr val="FFC000"/>
                </a:solidFill>
              </a:rPr>
              <a:t> </a:t>
            </a:r>
            <a:r>
              <a:rPr altLang="en-US" dirty="0" err="1">
                <a:solidFill>
                  <a:srgbClr val="FFC000"/>
                </a:solidFill>
              </a:rPr>
              <a:t>설계</a:t>
            </a:r>
            <a:r>
              <a:rPr lang="ko-KR" altLang="en-US" dirty="0">
                <a:solidFill>
                  <a:srgbClr val="FFC000"/>
                </a:solidFill>
              </a:rPr>
              <a:t>도</a:t>
            </a: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16" y="579509"/>
            <a:ext cx="11400367" cy="364917"/>
          </a:xfrm>
          <a:prstGeom prst="rect">
            <a:avLst/>
          </a:prstGeom>
        </p:spPr>
      </p:pic>
      <p:sp>
        <p:nvSpPr>
          <p:cNvPr id="95" name="타원 94"/>
          <p:cNvSpPr/>
          <p:nvPr/>
        </p:nvSpPr>
        <p:spPr>
          <a:xfrm>
            <a:off x="568271" y="1114340"/>
            <a:ext cx="96011" cy="72008"/>
          </a:xfrm>
          <a:prstGeom prst="ellipse">
            <a:avLst/>
          </a:prstGeom>
          <a:gradFill>
            <a:gsLst>
              <a:gs pos="0">
                <a:schemeClr val="tx1">
                  <a:lumMod val="20000"/>
                  <a:lumOff val="80000"/>
                </a:schemeClr>
              </a:gs>
              <a:gs pos="40000">
                <a:schemeClr val="bg1"/>
              </a:gs>
              <a:gs pos="100000">
                <a:schemeClr val="bg1"/>
              </a:gs>
            </a:gsLst>
            <a:lin ang="5400000" scaled="0"/>
          </a:gradFill>
          <a:ln w="63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664282" y="622202"/>
            <a:ext cx="16610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-50" dirty="0">
                <a:solidFill>
                  <a:schemeClr val="bg1"/>
                </a:solidFill>
                <a:latin typeface="맑은 고딕" panose="020B0503020000020004" pitchFamily="50" charset="-127"/>
              </a:rPr>
              <a:t>포트폴리오 </a:t>
            </a:r>
            <a:r>
              <a:rPr lang="en-US" altLang="ko-KR" sz="1200" b="1" spc="-50" dirty="0">
                <a:solidFill>
                  <a:schemeClr val="bg1"/>
                </a:solidFill>
                <a:latin typeface="맑은 고딕" panose="020B0503020000020004" pitchFamily="50" charset="-127"/>
              </a:rPr>
              <a:t>DB</a:t>
            </a:r>
            <a:r>
              <a:rPr lang="ko-KR" altLang="en-US" sz="1200" b="1" spc="-50" dirty="0">
                <a:solidFill>
                  <a:schemeClr val="bg1"/>
                </a:solidFill>
                <a:latin typeface="맑은 고딕" panose="020B0503020000020004" pitchFamily="50" charset="-127"/>
              </a:rPr>
              <a:t> 설계도</a:t>
            </a:r>
          </a:p>
        </p:txBody>
      </p:sp>
      <p:sp>
        <p:nvSpPr>
          <p:cNvPr id="66" name="Rectangle 104"/>
          <p:cNvSpPr>
            <a:spLocks noChangeArrowheads="1"/>
          </p:cNvSpPr>
          <p:nvPr/>
        </p:nvSpPr>
        <p:spPr bwMode="auto">
          <a:xfrm>
            <a:off x="476211" y="5214950"/>
            <a:ext cx="11334829" cy="15793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6000">
                <a:schemeClr val="bg1"/>
              </a:gs>
              <a:gs pos="100000">
                <a:schemeClr val="bg1"/>
              </a:gs>
            </a:gsLst>
            <a:lin ang="16200000" scaled="1"/>
          </a:gra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blurRad="25400" dist="12700" dir="5400000" algn="ctr" rotWithShape="0">
              <a:srgbClr val="000000">
                <a:alpha val="30000"/>
              </a:srgbClr>
            </a:outerShdw>
          </a:effectLst>
        </p:spPr>
        <p:txBody>
          <a:bodyPr lIns="144000" tIns="468000"/>
          <a:lstStyle/>
          <a:p>
            <a:pPr latinLnBrk="0">
              <a:spcBef>
                <a:spcPts val="600"/>
              </a:spcBef>
            </a:pP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7" name="Rectangle 377"/>
          <p:cNvSpPr>
            <a:spLocks noChangeArrowheads="1"/>
          </p:cNvSpPr>
          <p:nvPr/>
        </p:nvSpPr>
        <p:spPr bwMode="auto">
          <a:xfrm>
            <a:off x="476211" y="5214951"/>
            <a:ext cx="4669279" cy="344679"/>
          </a:xfrm>
          <a:prstGeom prst="roundRect">
            <a:avLst>
              <a:gd name="adj" fmla="val 9260"/>
            </a:avLst>
          </a:prstGeom>
          <a:gradFill flip="none" rotWithShape="1">
            <a:gsLst>
              <a:gs pos="0">
                <a:schemeClr val="accent6">
                  <a:lumMod val="50000"/>
                </a:schemeClr>
              </a:gs>
              <a:gs pos="50000">
                <a:schemeClr val="accent6">
                  <a:lumMod val="75000"/>
                </a:schemeClr>
              </a:gs>
              <a:gs pos="100000">
                <a:schemeClr val="accent6"/>
              </a:gs>
            </a:gsLst>
            <a:lin ang="16200000" scaled="1"/>
            <a:tileRect/>
          </a:gra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latinLnBrk="0"/>
            <a:r>
              <a:rPr lang="en-US" altLang="ko-KR" sz="1300" b="1" kern="0" spc="-100" dirty="0">
                <a:solidFill>
                  <a:schemeClr val="bg1"/>
                </a:solidFill>
                <a:latin typeface="맑은 고딕" panose="020B0503020000020004" pitchFamily="50" charset="-127"/>
              </a:rPr>
              <a:t>DB</a:t>
            </a:r>
            <a:r>
              <a:rPr lang="ko-KR" altLang="en-US" sz="1300" b="1" kern="0" spc="-100" dirty="0">
                <a:solidFill>
                  <a:schemeClr val="bg1"/>
                </a:solidFill>
                <a:latin typeface="맑은 고딕" panose="020B0503020000020004" pitchFamily="50" charset="-127"/>
              </a:rPr>
              <a:t> 설계도 설명 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66712" y="5572141"/>
            <a:ext cx="1114432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 sz="1200" b="1" spc="-100" dirty="0">
                <a:latin typeface="맑은 고딕" panose="020B0503020000020004" pitchFamily="50" charset="-127"/>
                <a:ea typeface="맑은 고딕" pitchFamily="50" charset="-127"/>
              </a:rPr>
              <a:t>회원정보는 </a:t>
            </a:r>
            <a:r>
              <a:rPr lang="en-US" altLang="ko-KR" sz="1200" b="1" spc="-100" dirty="0">
                <a:latin typeface="맑은 고딕" panose="020B0503020000020004" pitchFamily="50" charset="-127"/>
                <a:ea typeface="맑은 고딕" pitchFamily="50" charset="-127"/>
              </a:rPr>
              <a:t>USER_T</a:t>
            </a:r>
            <a:r>
              <a:rPr lang="ko-KR" altLang="en-US" sz="1200" b="1" spc="-100" dirty="0">
                <a:latin typeface="맑은 고딕" panose="020B0503020000020004" pitchFamily="50" charset="-127"/>
                <a:ea typeface="맑은 고딕" pitchFamily="50" charset="-127"/>
              </a:rPr>
              <a:t>로</a:t>
            </a:r>
            <a:r>
              <a:rPr lang="en-US" altLang="ko-KR" sz="1200" b="1" spc="-100" dirty="0">
                <a:latin typeface="맑은 고딕" panose="020B0503020000020004" pitchFamily="50" charset="-127"/>
                <a:ea typeface="맑은 고딕" pitchFamily="50" charset="-127"/>
              </a:rPr>
              <a:t>, </a:t>
            </a:r>
            <a:r>
              <a:rPr lang="ko-KR" altLang="en-US" sz="1200" b="1" spc="-100" dirty="0">
                <a:latin typeface="맑은 고딕" panose="020B0503020000020004" pitchFamily="50" charset="-127"/>
                <a:ea typeface="맑은 고딕" pitchFamily="50" charset="-127"/>
              </a:rPr>
              <a:t>게시판은 </a:t>
            </a:r>
            <a:r>
              <a:rPr lang="en-US" altLang="ko-KR" sz="1200" b="1" spc="-100" dirty="0">
                <a:latin typeface="맑은 고딕" panose="020B0503020000020004" pitchFamily="50" charset="-127"/>
                <a:ea typeface="맑은 고딕" pitchFamily="50" charset="-127"/>
              </a:rPr>
              <a:t>BOARD_T</a:t>
            </a:r>
            <a:r>
              <a:rPr lang="ko-KR" altLang="en-US" sz="1200" b="1" spc="-100" dirty="0">
                <a:latin typeface="맑은 고딕" panose="020B0503020000020004" pitchFamily="50" charset="-127"/>
                <a:ea typeface="맑은 고딕" pitchFamily="50" charset="-127"/>
              </a:rPr>
              <a:t>로</a:t>
            </a:r>
            <a:r>
              <a:rPr lang="en-US" altLang="ko-KR" sz="1200" b="1" spc="-100" dirty="0">
                <a:latin typeface="맑은 고딕" panose="020B0503020000020004" pitchFamily="50" charset="-127"/>
                <a:ea typeface="맑은 고딕" pitchFamily="50" charset="-127"/>
              </a:rPr>
              <a:t>, </a:t>
            </a:r>
            <a:r>
              <a:rPr lang="ko-KR" altLang="en-US" sz="1200" b="1" spc="-100" dirty="0">
                <a:latin typeface="맑은 고딕" panose="020B0503020000020004" pitchFamily="50" charset="-127"/>
                <a:ea typeface="맑은 고딕" pitchFamily="50" charset="-127"/>
              </a:rPr>
              <a:t>그 안에서 자유게시판과 공지게시판 그리고 질문게시판은 </a:t>
            </a:r>
            <a:r>
              <a:rPr lang="en-US" altLang="ko-KR" sz="1200" b="1" spc="-100" dirty="0" err="1">
                <a:latin typeface="맑은 고딕" panose="020B0503020000020004" pitchFamily="50" charset="-127"/>
                <a:ea typeface="맑은 고딕" pitchFamily="50" charset="-127"/>
              </a:rPr>
              <a:t>BoardType</a:t>
            </a:r>
            <a:r>
              <a:rPr lang="ko-KR" altLang="en-US" sz="1200" b="1" spc="-100" dirty="0">
                <a:latin typeface="맑은 고딕" panose="020B0503020000020004" pitchFamily="50" charset="-127"/>
                <a:ea typeface="맑은 고딕" pitchFamily="50" charset="-127"/>
              </a:rPr>
              <a:t>이라는 컬럼으로 구분한다</a:t>
            </a:r>
            <a:r>
              <a:rPr lang="en-US" altLang="ko-KR" sz="1200" b="1" spc="-100" dirty="0">
                <a:latin typeface="맑은 고딕" panose="020B0503020000020004" pitchFamily="50" charset="-127"/>
                <a:ea typeface="맑은 고딕" pitchFamily="50" charset="-127"/>
              </a:rPr>
              <a:t>.</a:t>
            </a:r>
          </a:p>
          <a:p>
            <a:pPr marL="85725" indent="-85725"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 sz="1200" b="1" spc="-100" dirty="0">
                <a:latin typeface="맑은 고딕" panose="020B0503020000020004" pitchFamily="50" charset="-127"/>
                <a:ea typeface="맑은 고딕" pitchFamily="50" charset="-127"/>
              </a:rPr>
              <a:t>게시판의 댓글은 </a:t>
            </a:r>
            <a:r>
              <a:rPr lang="en-US" altLang="ko-KR" sz="1200" b="1" spc="-100" dirty="0">
                <a:latin typeface="맑은 고딕" panose="020B0503020000020004" pitchFamily="50" charset="-127"/>
                <a:ea typeface="맑은 고딕" pitchFamily="50" charset="-127"/>
              </a:rPr>
              <a:t>COMMENT_T</a:t>
            </a:r>
            <a:r>
              <a:rPr lang="ko-KR" altLang="en-US" sz="1200" b="1" spc="-100" dirty="0">
                <a:latin typeface="맑은 고딕" panose="020B0503020000020004" pitchFamily="50" charset="-127"/>
                <a:ea typeface="맑은 고딕" pitchFamily="50" charset="-127"/>
              </a:rPr>
              <a:t>로 생성하였다</a:t>
            </a:r>
            <a:r>
              <a:rPr lang="en-US" altLang="ko-KR" sz="1200" b="1" spc="-100" dirty="0">
                <a:latin typeface="맑은 고딕" panose="020B0503020000020004" pitchFamily="50" charset="-127"/>
                <a:ea typeface="맑은 고딕" pitchFamily="50" charset="-127"/>
              </a:rPr>
              <a:t>. </a:t>
            </a:r>
            <a:r>
              <a:rPr lang="ko-KR" altLang="en-US" sz="1200" b="1" spc="-100" dirty="0">
                <a:latin typeface="맑은 고딕" panose="020B0503020000020004" pitchFamily="50" charset="-127"/>
                <a:ea typeface="맑은 고딕" pitchFamily="50" charset="-127"/>
              </a:rPr>
              <a:t>댓글은 하나의 게시글 내에 다수가 존재할 수 있으므로 </a:t>
            </a:r>
            <a:r>
              <a:rPr lang="en-US" altLang="ko-KR" sz="1200" b="1" spc="-100" dirty="0">
                <a:latin typeface="맑은 고딕" panose="020B0503020000020004" pitchFamily="50" charset="-127"/>
                <a:ea typeface="맑은 고딕" pitchFamily="50" charset="-127"/>
              </a:rPr>
              <a:t>board</a:t>
            </a:r>
            <a:r>
              <a:rPr lang="ko-KR" altLang="en-US" sz="1200" b="1" spc="-100" dirty="0">
                <a:latin typeface="맑은 고딕" panose="020B0503020000020004" pitchFamily="50" charset="-127"/>
                <a:ea typeface="맑은 고딕" pitchFamily="50" charset="-127"/>
              </a:rPr>
              <a:t>와 </a:t>
            </a:r>
            <a:r>
              <a:rPr lang="en-US" altLang="ko-KR" sz="1200" b="1" spc="-100" dirty="0" err="1">
                <a:latin typeface="맑은 고딕" panose="020B0503020000020004" pitchFamily="50" charset="-127"/>
                <a:ea typeface="맑은 고딕" pitchFamily="50" charset="-127"/>
              </a:rPr>
              <a:t>comm</a:t>
            </a:r>
            <a:r>
              <a:rPr lang="ko-KR" altLang="en-US" sz="1200" b="1" spc="-100" dirty="0">
                <a:latin typeface="맑은 고딕" panose="020B0503020000020004" pitchFamily="50" charset="-127"/>
                <a:ea typeface="맑은 고딕" pitchFamily="50" charset="-127"/>
              </a:rPr>
              <a:t>은 </a:t>
            </a:r>
            <a:r>
              <a:rPr lang="en-US" altLang="ko-KR" sz="1200" b="1" spc="-100" dirty="0">
                <a:latin typeface="맑은 고딕" panose="020B0503020000020004" pitchFamily="50" charset="-127"/>
                <a:ea typeface="맑은 고딕" pitchFamily="50" charset="-127"/>
              </a:rPr>
              <a:t>1 </a:t>
            </a:r>
            <a:r>
              <a:rPr lang="ko-KR" altLang="en-US" sz="1200" b="1" spc="-100" dirty="0">
                <a:latin typeface="맑은 고딕" panose="020B0503020000020004" pitchFamily="50" charset="-127"/>
                <a:ea typeface="맑은 고딕" pitchFamily="50" charset="-127"/>
              </a:rPr>
              <a:t>대 다수의 관계를 맺게 되고</a:t>
            </a:r>
            <a:r>
              <a:rPr lang="en-US" altLang="ko-KR" sz="1200" b="1" spc="-100" dirty="0">
                <a:latin typeface="맑은 고딕" panose="020B0503020000020004" pitchFamily="50" charset="-127"/>
                <a:ea typeface="맑은 고딕" pitchFamily="50" charset="-127"/>
              </a:rPr>
              <a:t>,  </a:t>
            </a:r>
            <a:r>
              <a:rPr lang="en-US" altLang="ko-KR" sz="1200" b="1" spc="-100" dirty="0" err="1">
                <a:latin typeface="맑은 고딕" panose="020B0503020000020004" pitchFamily="50" charset="-127"/>
                <a:ea typeface="맑은 고딕" pitchFamily="50" charset="-127"/>
              </a:rPr>
              <a:t>comment_t</a:t>
            </a:r>
            <a:r>
              <a:rPr lang="ko-KR" altLang="en-US" sz="1200" b="1" spc="-100" dirty="0">
                <a:latin typeface="맑은 고딕" panose="020B0503020000020004" pitchFamily="50" charset="-127"/>
                <a:ea typeface="맑은 고딕" pitchFamily="50" charset="-127"/>
              </a:rPr>
              <a:t>테이블에</a:t>
            </a:r>
            <a:endParaRPr lang="en-US" altLang="ko-KR" sz="1200" b="1" spc="-100" dirty="0">
              <a:latin typeface="맑은 고딕" panose="020B0503020000020004" pitchFamily="50" charset="-127"/>
              <a:ea typeface="맑은 고딕" pitchFamily="50" charset="-127"/>
            </a:endParaRPr>
          </a:p>
          <a:p>
            <a:pPr marL="85725" indent="-85725">
              <a:spcAft>
                <a:spcPts val="600"/>
              </a:spcAft>
            </a:pPr>
            <a:r>
              <a:rPr lang="en-US" altLang="ko-KR" sz="1200" b="1" spc="-100" dirty="0">
                <a:latin typeface="맑은 고딕" panose="020B0503020000020004" pitchFamily="50" charset="-127"/>
                <a:ea typeface="맑은 고딕" pitchFamily="50" charset="-127"/>
              </a:rPr>
              <a:t>	</a:t>
            </a:r>
            <a:r>
              <a:rPr lang="en-US" altLang="ko-KR" sz="1200" b="1" spc="-100" dirty="0" err="1">
                <a:latin typeface="맑은 고딕" panose="020B0503020000020004" pitchFamily="50" charset="-127"/>
                <a:ea typeface="맑은 고딕" pitchFamily="50" charset="-127"/>
              </a:rPr>
              <a:t>board_t</a:t>
            </a:r>
            <a:r>
              <a:rPr lang="ko-KR" altLang="en-US" sz="1200" b="1" spc="-100" dirty="0">
                <a:latin typeface="맑은 고딕" panose="020B0503020000020004" pitchFamily="50" charset="-127"/>
                <a:ea typeface="맑은 고딕" pitchFamily="50" charset="-127"/>
              </a:rPr>
              <a:t>의 키를 외부키로 설정한다</a:t>
            </a:r>
            <a:r>
              <a:rPr lang="en-US" altLang="ko-KR" sz="1200" b="1" spc="-100" dirty="0">
                <a:latin typeface="맑은 고딕" panose="020B0503020000020004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66988-FEE4-4268-865D-7FACCFE9E5A4}"/>
              </a:ext>
            </a:extLst>
          </p:cNvPr>
          <p:cNvSpPr txBox="1"/>
          <p:nvPr/>
        </p:nvSpPr>
        <p:spPr>
          <a:xfrm>
            <a:off x="923279" y="1491449"/>
            <a:ext cx="2947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모든 테이블은 </a:t>
            </a:r>
            <a:r>
              <a:rPr lang="en-US" altLang="ko-KR" dirty="0"/>
              <a:t>USER_T</a:t>
            </a:r>
            <a:r>
              <a:rPr lang="ko-KR" altLang="en-US" dirty="0"/>
              <a:t>의 </a:t>
            </a:r>
            <a:r>
              <a:rPr lang="ko-KR" altLang="en-US" dirty="0" err="1"/>
              <a:t>기본키인</a:t>
            </a:r>
            <a:r>
              <a:rPr lang="ko-KR" altLang="en-US" dirty="0"/>
              <a:t> </a:t>
            </a:r>
            <a:r>
              <a:rPr lang="en-US" altLang="ko-KR" dirty="0"/>
              <a:t>U_IDX</a:t>
            </a:r>
            <a:r>
              <a:rPr lang="ko-KR" altLang="en-US" dirty="0"/>
              <a:t>를 참조함</a:t>
            </a:r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C758F91-DDF1-42B4-90CE-D6E72AB48F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644" y="1066376"/>
            <a:ext cx="7528264" cy="400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82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ectangle 104"/>
          <p:cNvSpPr>
            <a:spLocks noChangeArrowheads="1"/>
          </p:cNvSpPr>
          <p:nvPr/>
        </p:nvSpPr>
        <p:spPr bwMode="auto">
          <a:xfrm>
            <a:off x="449672" y="987119"/>
            <a:ext cx="11361369" cy="4084955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6000">
                <a:schemeClr val="bg1"/>
              </a:gs>
              <a:gs pos="100000">
                <a:schemeClr val="bg1"/>
              </a:gs>
            </a:gsLst>
            <a:lin ang="16200000" scaled="1"/>
          </a:gra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blurRad="25400" dist="12700" dir="5400000" algn="ctr" rotWithShape="0">
              <a:srgbClr val="000000">
                <a:alpha val="30000"/>
              </a:srgbClr>
            </a:outerShdw>
          </a:effectLst>
        </p:spPr>
        <p:txBody>
          <a:bodyPr lIns="144000" tIns="468000"/>
          <a:lstStyle/>
          <a:p>
            <a:pPr latinLnBrk="0">
              <a:spcBef>
                <a:spcPts val="600"/>
              </a:spcBef>
            </a:pP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>
                <a:solidFill>
                  <a:srgbClr val="FFC000"/>
                </a:solidFill>
              </a:rPr>
              <a:t>1.3. </a:t>
            </a:r>
            <a:r>
              <a:rPr dirty="0" err="1">
                <a:solidFill>
                  <a:srgbClr val="FFC000"/>
                </a:solidFill>
              </a:rPr>
              <a:t>데이터베이스</a:t>
            </a:r>
            <a:r>
              <a:rPr lang="ko-KR" altLang="en-US" dirty="0">
                <a:solidFill>
                  <a:srgbClr val="FFC000"/>
                </a:solidFill>
              </a:rPr>
              <a:t> </a:t>
            </a:r>
            <a:r>
              <a:rPr altLang="en-US" dirty="0" err="1">
                <a:solidFill>
                  <a:srgbClr val="FFC000"/>
                </a:solidFill>
              </a:rPr>
              <a:t>설계</a:t>
            </a:r>
            <a:r>
              <a:rPr lang="ko-KR" altLang="en-US" dirty="0">
                <a:solidFill>
                  <a:srgbClr val="FFC000"/>
                </a:solidFill>
              </a:rPr>
              <a:t>도</a:t>
            </a: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16" y="579509"/>
            <a:ext cx="11400367" cy="364917"/>
          </a:xfrm>
          <a:prstGeom prst="rect">
            <a:avLst/>
          </a:prstGeom>
        </p:spPr>
      </p:pic>
      <p:sp>
        <p:nvSpPr>
          <p:cNvPr id="95" name="타원 94"/>
          <p:cNvSpPr/>
          <p:nvPr/>
        </p:nvSpPr>
        <p:spPr>
          <a:xfrm>
            <a:off x="568271" y="1114340"/>
            <a:ext cx="96011" cy="72008"/>
          </a:xfrm>
          <a:prstGeom prst="ellipse">
            <a:avLst/>
          </a:prstGeom>
          <a:gradFill>
            <a:gsLst>
              <a:gs pos="0">
                <a:schemeClr val="tx1">
                  <a:lumMod val="20000"/>
                  <a:lumOff val="80000"/>
                </a:schemeClr>
              </a:gs>
              <a:gs pos="40000">
                <a:schemeClr val="bg1"/>
              </a:gs>
              <a:gs pos="100000">
                <a:schemeClr val="bg1"/>
              </a:gs>
            </a:gsLst>
            <a:lin ang="5400000" scaled="0"/>
          </a:gradFill>
          <a:ln w="63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664282" y="622202"/>
            <a:ext cx="16610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-50" dirty="0">
                <a:solidFill>
                  <a:schemeClr val="bg1"/>
                </a:solidFill>
                <a:latin typeface="맑은 고딕" panose="020B0503020000020004" pitchFamily="50" charset="-127"/>
              </a:rPr>
              <a:t>포트폴리오 </a:t>
            </a:r>
            <a:r>
              <a:rPr lang="en-US" altLang="ko-KR" sz="1200" b="1" spc="-50" dirty="0">
                <a:solidFill>
                  <a:schemeClr val="bg1"/>
                </a:solidFill>
                <a:latin typeface="맑은 고딕" panose="020B0503020000020004" pitchFamily="50" charset="-127"/>
              </a:rPr>
              <a:t>DB</a:t>
            </a:r>
            <a:r>
              <a:rPr lang="ko-KR" altLang="en-US" sz="1200" b="1" spc="-50" dirty="0">
                <a:solidFill>
                  <a:schemeClr val="bg1"/>
                </a:solidFill>
                <a:latin typeface="맑은 고딕" panose="020B0503020000020004" pitchFamily="50" charset="-127"/>
              </a:rPr>
              <a:t> 설계도</a:t>
            </a:r>
          </a:p>
        </p:txBody>
      </p:sp>
      <p:sp>
        <p:nvSpPr>
          <p:cNvPr id="66" name="Rectangle 104"/>
          <p:cNvSpPr>
            <a:spLocks noChangeArrowheads="1"/>
          </p:cNvSpPr>
          <p:nvPr/>
        </p:nvSpPr>
        <p:spPr bwMode="auto">
          <a:xfrm>
            <a:off x="476211" y="5214950"/>
            <a:ext cx="11334829" cy="15793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6000">
                <a:schemeClr val="bg1"/>
              </a:gs>
              <a:gs pos="100000">
                <a:schemeClr val="bg1"/>
              </a:gs>
            </a:gsLst>
            <a:lin ang="16200000" scaled="1"/>
          </a:gra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blurRad="25400" dist="12700" dir="5400000" algn="ctr" rotWithShape="0">
              <a:srgbClr val="000000">
                <a:alpha val="30000"/>
              </a:srgbClr>
            </a:outerShdw>
          </a:effectLst>
        </p:spPr>
        <p:txBody>
          <a:bodyPr lIns="144000" tIns="468000"/>
          <a:lstStyle/>
          <a:p>
            <a:pPr latinLnBrk="0">
              <a:spcBef>
                <a:spcPts val="600"/>
              </a:spcBef>
            </a:pP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7" name="Rectangle 377"/>
          <p:cNvSpPr>
            <a:spLocks noChangeArrowheads="1"/>
          </p:cNvSpPr>
          <p:nvPr/>
        </p:nvSpPr>
        <p:spPr bwMode="auto">
          <a:xfrm>
            <a:off x="476211" y="5214951"/>
            <a:ext cx="4669279" cy="344679"/>
          </a:xfrm>
          <a:prstGeom prst="roundRect">
            <a:avLst>
              <a:gd name="adj" fmla="val 9260"/>
            </a:avLst>
          </a:prstGeom>
          <a:gradFill flip="none" rotWithShape="1">
            <a:gsLst>
              <a:gs pos="0">
                <a:schemeClr val="accent6">
                  <a:lumMod val="50000"/>
                </a:schemeClr>
              </a:gs>
              <a:gs pos="50000">
                <a:schemeClr val="accent6">
                  <a:lumMod val="75000"/>
                </a:schemeClr>
              </a:gs>
              <a:gs pos="100000">
                <a:schemeClr val="accent6"/>
              </a:gs>
            </a:gsLst>
            <a:lin ang="16200000" scaled="1"/>
            <a:tileRect/>
          </a:gra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latinLnBrk="0"/>
            <a:r>
              <a:rPr lang="en-US" altLang="ko-KR" sz="1300" b="1" kern="0" spc="-100" dirty="0">
                <a:solidFill>
                  <a:schemeClr val="bg1"/>
                </a:solidFill>
                <a:latin typeface="맑은 고딕" panose="020B0503020000020004" pitchFamily="50" charset="-127"/>
              </a:rPr>
              <a:t>DB</a:t>
            </a:r>
            <a:r>
              <a:rPr lang="ko-KR" altLang="en-US" sz="1300" b="1" kern="0" spc="-100" dirty="0">
                <a:solidFill>
                  <a:schemeClr val="bg1"/>
                </a:solidFill>
                <a:latin typeface="맑은 고딕" panose="020B0503020000020004" pitchFamily="50" charset="-127"/>
              </a:rPr>
              <a:t> 설계도 설명 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66712" y="5572141"/>
            <a:ext cx="1114432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 sz="1200" b="1" spc="-100" dirty="0">
                <a:latin typeface="맑은 고딕" panose="020B0503020000020004" pitchFamily="50" charset="-127"/>
                <a:ea typeface="맑은 고딕" pitchFamily="50" charset="-127"/>
              </a:rPr>
              <a:t>회원정보는 </a:t>
            </a:r>
            <a:r>
              <a:rPr lang="en-US" altLang="ko-KR" sz="1200" b="1" spc="-100" dirty="0">
                <a:latin typeface="맑은 고딕" panose="020B0503020000020004" pitchFamily="50" charset="-127"/>
                <a:ea typeface="맑은 고딕" pitchFamily="50" charset="-127"/>
              </a:rPr>
              <a:t>USER_T</a:t>
            </a:r>
            <a:r>
              <a:rPr lang="ko-KR" altLang="en-US" sz="1200" b="1" spc="-100" dirty="0">
                <a:latin typeface="맑은 고딕" panose="020B0503020000020004" pitchFamily="50" charset="-127"/>
                <a:ea typeface="맑은 고딕" pitchFamily="50" charset="-127"/>
              </a:rPr>
              <a:t>로</a:t>
            </a:r>
            <a:r>
              <a:rPr lang="en-US" altLang="ko-KR" sz="1200" b="1" spc="-100" dirty="0">
                <a:latin typeface="맑은 고딕" panose="020B0503020000020004" pitchFamily="50" charset="-127"/>
                <a:ea typeface="맑은 고딕" pitchFamily="50" charset="-127"/>
              </a:rPr>
              <a:t>, </a:t>
            </a:r>
            <a:r>
              <a:rPr lang="ko-KR" altLang="en-US" sz="1200" b="1" spc="-100" dirty="0">
                <a:latin typeface="맑은 고딕" panose="020B0503020000020004" pitchFamily="50" charset="-127"/>
                <a:ea typeface="맑은 고딕" pitchFamily="50" charset="-127"/>
              </a:rPr>
              <a:t>게시판은 </a:t>
            </a:r>
            <a:r>
              <a:rPr lang="en-US" altLang="ko-KR" sz="1200" b="1" spc="-100" dirty="0">
                <a:latin typeface="맑은 고딕" panose="020B0503020000020004" pitchFamily="50" charset="-127"/>
                <a:ea typeface="맑은 고딕" pitchFamily="50" charset="-127"/>
              </a:rPr>
              <a:t>BOARD_T</a:t>
            </a:r>
            <a:r>
              <a:rPr lang="ko-KR" altLang="en-US" sz="1200" b="1" spc="-100" dirty="0">
                <a:latin typeface="맑은 고딕" panose="020B0503020000020004" pitchFamily="50" charset="-127"/>
                <a:ea typeface="맑은 고딕" pitchFamily="50" charset="-127"/>
              </a:rPr>
              <a:t>로</a:t>
            </a:r>
            <a:r>
              <a:rPr lang="en-US" altLang="ko-KR" sz="1200" b="1" spc="-100" dirty="0">
                <a:latin typeface="맑은 고딕" panose="020B0503020000020004" pitchFamily="50" charset="-127"/>
                <a:ea typeface="맑은 고딕" pitchFamily="50" charset="-127"/>
              </a:rPr>
              <a:t>, </a:t>
            </a:r>
            <a:r>
              <a:rPr lang="ko-KR" altLang="en-US" sz="1200" b="1" spc="-100" dirty="0">
                <a:latin typeface="맑은 고딕" panose="020B0503020000020004" pitchFamily="50" charset="-127"/>
                <a:ea typeface="맑은 고딕" pitchFamily="50" charset="-127"/>
              </a:rPr>
              <a:t>그 안에서 자유게시판과 공지게시판 그리고 질문게시판은 </a:t>
            </a:r>
            <a:r>
              <a:rPr lang="en-US" altLang="ko-KR" sz="1200" b="1" spc="-100" dirty="0" err="1">
                <a:latin typeface="맑은 고딕" panose="020B0503020000020004" pitchFamily="50" charset="-127"/>
                <a:ea typeface="맑은 고딕" pitchFamily="50" charset="-127"/>
              </a:rPr>
              <a:t>BoardType</a:t>
            </a:r>
            <a:r>
              <a:rPr lang="ko-KR" altLang="en-US" sz="1200" b="1" spc="-100" dirty="0">
                <a:latin typeface="맑은 고딕" panose="020B0503020000020004" pitchFamily="50" charset="-127"/>
                <a:ea typeface="맑은 고딕" pitchFamily="50" charset="-127"/>
              </a:rPr>
              <a:t>이라는 컬럼으로 구분한다</a:t>
            </a:r>
            <a:r>
              <a:rPr lang="en-US" altLang="ko-KR" sz="1200" b="1" spc="-100" dirty="0">
                <a:latin typeface="맑은 고딕" panose="020B0503020000020004" pitchFamily="50" charset="-127"/>
                <a:ea typeface="맑은 고딕" pitchFamily="50" charset="-127"/>
              </a:rPr>
              <a:t>.</a:t>
            </a:r>
          </a:p>
          <a:p>
            <a:pPr marL="85725" indent="-85725"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 sz="1200" b="1" spc="-100" dirty="0">
                <a:latin typeface="맑은 고딕" panose="020B0503020000020004" pitchFamily="50" charset="-127"/>
                <a:ea typeface="맑은 고딕" pitchFamily="50" charset="-127"/>
              </a:rPr>
              <a:t>게시판의 댓글은 </a:t>
            </a:r>
            <a:r>
              <a:rPr lang="en-US" altLang="ko-KR" sz="1200" b="1" spc="-100" dirty="0">
                <a:latin typeface="맑은 고딕" panose="020B0503020000020004" pitchFamily="50" charset="-127"/>
                <a:ea typeface="맑은 고딕" pitchFamily="50" charset="-127"/>
              </a:rPr>
              <a:t>COMMENT_T</a:t>
            </a:r>
            <a:r>
              <a:rPr lang="ko-KR" altLang="en-US" sz="1200" b="1" spc="-100" dirty="0">
                <a:latin typeface="맑은 고딕" panose="020B0503020000020004" pitchFamily="50" charset="-127"/>
                <a:ea typeface="맑은 고딕" pitchFamily="50" charset="-127"/>
              </a:rPr>
              <a:t>로 생성하였다</a:t>
            </a:r>
            <a:r>
              <a:rPr lang="en-US" altLang="ko-KR" sz="1200" b="1" spc="-100" dirty="0">
                <a:latin typeface="맑은 고딕" panose="020B0503020000020004" pitchFamily="50" charset="-127"/>
                <a:ea typeface="맑은 고딕" pitchFamily="50" charset="-127"/>
              </a:rPr>
              <a:t>. </a:t>
            </a:r>
            <a:r>
              <a:rPr lang="ko-KR" altLang="en-US" sz="1200" b="1" spc="-100" dirty="0">
                <a:latin typeface="맑은 고딕" panose="020B0503020000020004" pitchFamily="50" charset="-127"/>
                <a:ea typeface="맑은 고딕" pitchFamily="50" charset="-127"/>
              </a:rPr>
              <a:t>댓글은 하나의 게시글 내에 다수가 존재할 수 있으므로 </a:t>
            </a:r>
            <a:r>
              <a:rPr lang="en-US" altLang="ko-KR" sz="1200" b="1" spc="-100" dirty="0">
                <a:latin typeface="맑은 고딕" panose="020B0503020000020004" pitchFamily="50" charset="-127"/>
                <a:ea typeface="맑은 고딕" pitchFamily="50" charset="-127"/>
              </a:rPr>
              <a:t>board</a:t>
            </a:r>
            <a:r>
              <a:rPr lang="ko-KR" altLang="en-US" sz="1200" b="1" spc="-100" dirty="0">
                <a:latin typeface="맑은 고딕" panose="020B0503020000020004" pitchFamily="50" charset="-127"/>
                <a:ea typeface="맑은 고딕" pitchFamily="50" charset="-127"/>
              </a:rPr>
              <a:t>와 </a:t>
            </a:r>
            <a:r>
              <a:rPr lang="en-US" altLang="ko-KR" sz="1200" b="1" spc="-100" dirty="0" err="1">
                <a:latin typeface="맑은 고딕" panose="020B0503020000020004" pitchFamily="50" charset="-127"/>
                <a:ea typeface="맑은 고딕" pitchFamily="50" charset="-127"/>
              </a:rPr>
              <a:t>comm</a:t>
            </a:r>
            <a:r>
              <a:rPr lang="ko-KR" altLang="en-US" sz="1200" b="1" spc="-100" dirty="0">
                <a:latin typeface="맑은 고딕" panose="020B0503020000020004" pitchFamily="50" charset="-127"/>
                <a:ea typeface="맑은 고딕" pitchFamily="50" charset="-127"/>
              </a:rPr>
              <a:t>은 </a:t>
            </a:r>
            <a:r>
              <a:rPr lang="en-US" altLang="ko-KR" sz="1200" b="1" spc="-100" dirty="0">
                <a:latin typeface="맑은 고딕" panose="020B0503020000020004" pitchFamily="50" charset="-127"/>
                <a:ea typeface="맑은 고딕" pitchFamily="50" charset="-127"/>
              </a:rPr>
              <a:t>1 </a:t>
            </a:r>
            <a:r>
              <a:rPr lang="ko-KR" altLang="en-US" sz="1200" b="1" spc="-100" dirty="0">
                <a:latin typeface="맑은 고딕" panose="020B0503020000020004" pitchFamily="50" charset="-127"/>
                <a:ea typeface="맑은 고딕" pitchFamily="50" charset="-127"/>
              </a:rPr>
              <a:t>대 다수의 관계를 맺게 되고</a:t>
            </a:r>
            <a:r>
              <a:rPr lang="en-US" altLang="ko-KR" sz="1200" b="1" spc="-100" dirty="0">
                <a:latin typeface="맑은 고딕" panose="020B0503020000020004" pitchFamily="50" charset="-127"/>
                <a:ea typeface="맑은 고딕" pitchFamily="50" charset="-127"/>
              </a:rPr>
              <a:t>,  </a:t>
            </a:r>
            <a:r>
              <a:rPr lang="en-US" altLang="ko-KR" sz="1200" b="1" spc="-100" dirty="0" err="1">
                <a:latin typeface="맑은 고딕" panose="020B0503020000020004" pitchFamily="50" charset="-127"/>
                <a:ea typeface="맑은 고딕" pitchFamily="50" charset="-127"/>
              </a:rPr>
              <a:t>comment_t</a:t>
            </a:r>
            <a:r>
              <a:rPr lang="ko-KR" altLang="en-US" sz="1200" b="1" spc="-100" dirty="0">
                <a:latin typeface="맑은 고딕" panose="020B0503020000020004" pitchFamily="50" charset="-127"/>
                <a:ea typeface="맑은 고딕" pitchFamily="50" charset="-127"/>
              </a:rPr>
              <a:t>테이블에</a:t>
            </a:r>
            <a:endParaRPr lang="en-US" altLang="ko-KR" sz="1200" b="1" spc="-100" dirty="0">
              <a:latin typeface="맑은 고딕" panose="020B0503020000020004" pitchFamily="50" charset="-127"/>
              <a:ea typeface="맑은 고딕" pitchFamily="50" charset="-127"/>
            </a:endParaRPr>
          </a:p>
          <a:p>
            <a:pPr marL="85725" indent="-85725">
              <a:spcAft>
                <a:spcPts val="600"/>
              </a:spcAft>
            </a:pPr>
            <a:r>
              <a:rPr lang="en-US" altLang="ko-KR" sz="1200" b="1" spc="-100" dirty="0">
                <a:latin typeface="맑은 고딕" panose="020B0503020000020004" pitchFamily="50" charset="-127"/>
                <a:ea typeface="맑은 고딕" pitchFamily="50" charset="-127"/>
              </a:rPr>
              <a:t>	</a:t>
            </a:r>
            <a:r>
              <a:rPr lang="en-US" altLang="ko-KR" sz="1200" b="1" spc="-100" dirty="0" err="1">
                <a:latin typeface="맑은 고딕" panose="020B0503020000020004" pitchFamily="50" charset="-127"/>
                <a:ea typeface="맑은 고딕" pitchFamily="50" charset="-127"/>
              </a:rPr>
              <a:t>board_t</a:t>
            </a:r>
            <a:r>
              <a:rPr lang="ko-KR" altLang="en-US" sz="1200" b="1" spc="-100" dirty="0">
                <a:latin typeface="맑은 고딕" panose="020B0503020000020004" pitchFamily="50" charset="-127"/>
                <a:ea typeface="맑은 고딕" pitchFamily="50" charset="-127"/>
              </a:rPr>
              <a:t>의 키를 외부키로 설정한다</a:t>
            </a:r>
            <a:r>
              <a:rPr lang="en-US" altLang="ko-KR" sz="1200" b="1" spc="-100" dirty="0">
                <a:latin typeface="맑은 고딕" panose="020B0503020000020004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66988-FEE4-4268-865D-7FACCFE9E5A4}"/>
              </a:ext>
            </a:extLst>
          </p:cNvPr>
          <p:cNvSpPr txBox="1"/>
          <p:nvPr/>
        </p:nvSpPr>
        <p:spPr>
          <a:xfrm>
            <a:off x="923279" y="1491449"/>
            <a:ext cx="2947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모든 테이블은 </a:t>
            </a:r>
            <a:r>
              <a:rPr lang="en-US" altLang="ko-KR" dirty="0"/>
              <a:t>USER_T</a:t>
            </a:r>
            <a:r>
              <a:rPr lang="ko-KR" altLang="en-US" dirty="0"/>
              <a:t>의 </a:t>
            </a:r>
            <a:r>
              <a:rPr lang="ko-KR" altLang="en-US" dirty="0" err="1"/>
              <a:t>기본키인</a:t>
            </a:r>
            <a:r>
              <a:rPr lang="ko-KR" altLang="en-US" dirty="0"/>
              <a:t> </a:t>
            </a:r>
            <a:r>
              <a:rPr lang="en-US" altLang="ko-KR" dirty="0"/>
              <a:t>U_IDX</a:t>
            </a:r>
            <a:r>
              <a:rPr lang="ko-KR" altLang="en-US" dirty="0"/>
              <a:t>를 참조함</a:t>
            </a:r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C758F91-DDF1-42B4-90CE-D6E72AB48F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644" y="1066376"/>
            <a:ext cx="7528264" cy="400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29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자유형 21"/>
          <p:cNvSpPr/>
          <p:nvPr/>
        </p:nvSpPr>
        <p:spPr>
          <a:xfrm>
            <a:off x="6707602" y="522911"/>
            <a:ext cx="2968770" cy="377708"/>
          </a:xfrm>
          <a:custGeom>
            <a:avLst/>
            <a:gdLst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23900 w 3048262"/>
              <a:gd name="connsiteY24" fmla="*/ 352293 h 390393"/>
              <a:gd name="connsiteX25" fmla="*/ 678180 w 3048262"/>
              <a:gd name="connsiteY25" fmla="*/ 344673 h 390393"/>
              <a:gd name="connsiteX26" fmla="*/ 533400 w 3048262"/>
              <a:gd name="connsiteY26" fmla="*/ 337053 h 390393"/>
              <a:gd name="connsiteX27" fmla="*/ 198120 w 3048262"/>
              <a:gd name="connsiteY27" fmla="*/ 329433 h 390393"/>
              <a:gd name="connsiteX28" fmla="*/ 160020 w 3048262"/>
              <a:gd name="connsiteY28" fmla="*/ 3218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23900 w 3048262"/>
              <a:gd name="connsiteY24" fmla="*/ 352293 h 390393"/>
              <a:gd name="connsiteX25" fmla="*/ 678180 w 3048262"/>
              <a:gd name="connsiteY25" fmla="*/ 344673 h 390393"/>
              <a:gd name="connsiteX26" fmla="*/ 488950 w 3048262"/>
              <a:gd name="connsiteY26" fmla="*/ 362453 h 390393"/>
              <a:gd name="connsiteX27" fmla="*/ 198120 w 3048262"/>
              <a:gd name="connsiteY27" fmla="*/ 329433 h 390393"/>
              <a:gd name="connsiteX28" fmla="*/ 160020 w 3048262"/>
              <a:gd name="connsiteY28" fmla="*/ 3218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23900 w 3048262"/>
              <a:gd name="connsiteY24" fmla="*/ 352293 h 390393"/>
              <a:gd name="connsiteX25" fmla="*/ 678180 w 3048262"/>
              <a:gd name="connsiteY25" fmla="*/ 3446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160020 w 3048262"/>
              <a:gd name="connsiteY28" fmla="*/ 3218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23900 w 3048262"/>
              <a:gd name="connsiteY24" fmla="*/ 352293 h 390393"/>
              <a:gd name="connsiteX25" fmla="*/ 678180 w 3048262"/>
              <a:gd name="connsiteY25" fmla="*/ 3446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6520 w 3048262"/>
              <a:gd name="connsiteY28" fmla="*/ 3599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23900 w 3048262"/>
              <a:gd name="connsiteY24" fmla="*/ 3522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6520 w 3048262"/>
              <a:gd name="connsiteY28" fmla="*/ 3599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6520 w 3048262"/>
              <a:gd name="connsiteY28" fmla="*/ 3599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202990 w 3048262"/>
              <a:gd name="connsiteY27" fmla="*/ 371501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202990 w 3048262"/>
              <a:gd name="connsiteY27" fmla="*/ 371501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24666 w 3048262"/>
              <a:gd name="connsiteY33" fmla="*/ 104167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202990 w 3048262"/>
              <a:gd name="connsiteY27" fmla="*/ 371501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24666 w 3048262"/>
              <a:gd name="connsiteY33" fmla="*/ 104167 h 390393"/>
              <a:gd name="connsiteX34" fmla="*/ 37786 w 3048262"/>
              <a:gd name="connsiteY34" fmla="*/ 64638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24633 h 390393"/>
              <a:gd name="connsiteX4" fmla="*/ 1047004 w 3036086"/>
              <a:gd name="connsiteY4" fmla="*/ 32253 h 390393"/>
              <a:gd name="connsiteX5" fmla="*/ 1519444 w 3036086"/>
              <a:gd name="connsiteY5" fmla="*/ 2463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2997724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24633 h 390393"/>
              <a:gd name="connsiteX4" fmla="*/ 1068921 w 3036086"/>
              <a:gd name="connsiteY4" fmla="*/ 1297 h 390393"/>
              <a:gd name="connsiteX5" fmla="*/ 1519444 w 3036086"/>
              <a:gd name="connsiteY5" fmla="*/ 2463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2997724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9444 w 3036086"/>
              <a:gd name="connsiteY5" fmla="*/ 2463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2997724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2997724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2997724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3017206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3017206 w 3036086"/>
              <a:gd name="connsiteY11" fmla="*/ 62733 h 390393"/>
              <a:gd name="connsiteX12" fmla="*/ 3027576 w 3036086"/>
              <a:gd name="connsiteY12" fmla="*/ 128455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38444 h 390393"/>
              <a:gd name="connsiteX11" fmla="*/ 3017206 w 3036086"/>
              <a:gd name="connsiteY11" fmla="*/ 62733 h 390393"/>
              <a:gd name="connsiteX12" fmla="*/ 3027576 w 3036086"/>
              <a:gd name="connsiteY12" fmla="*/ 128455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19403 w 3036086"/>
              <a:gd name="connsiteY9" fmla="*/ 30348 h 390393"/>
              <a:gd name="connsiteX10" fmla="*/ 2974864 w 3036086"/>
              <a:gd name="connsiteY10" fmla="*/ 38444 h 390393"/>
              <a:gd name="connsiteX11" fmla="*/ 3017206 w 3036086"/>
              <a:gd name="connsiteY11" fmla="*/ 62733 h 390393"/>
              <a:gd name="connsiteX12" fmla="*/ 3027576 w 3036086"/>
              <a:gd name="connsiteY12" fmla="*/ 128455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7814 w 3036086"/>
              <a:gd name="connsiteY8" fmla="*/ 15584 h 390393"/>
              <a:gd name="connsiteX9" fmla="*/ 2919403 w 3036086"/>
              <a:gd name="connsiteY9" fmla="*/ 30348 h 390393"/>
              <a:gd name="connsiteX10" fmla="*/ 2974864 w 3036086"/>
              <a:gd name="connsiteY10" fmla="*/ 38444 h 390393"/>
              <a:gd name="connsiteX11" fmla="*/ 3017206 w 3036086"/>
              <a:gd name="connsiteY11" fmla="*/ 62733 h 390393"/>
              <a:gd name="connsiteX12" fmla="*/ 3027576 w 3036086"/>
              <a:gd name="connsiteY12" fmla="*/ 128455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106"/>
              <a:gd name="connsiteY0" fmla="*/ 9393 h 390393"/>
              <a:gd name="connsiteX1" fmla="*/ 307864 w 3036106"/>
              <a:gd name="connsiteY1" fmla="*/ 9393 h 390393"/>
              <a:gd name="connsiteX2" fmla="*/ 437404 w 3036106"/>
              <a:gd name="connsiteY2" fmla="*/ 17013 h 390393"/>
              <a:gd name="connsiteX3" fmla="*/ 528844 w 3036106"/>
              <a:gd name="connsiteY3" fmla="*/ 12727 h 390393"/>
              <a:gd name="connsiteX4" fmla="*/ 1068921 w 3036106"/>
              <a:gd name="connsiteY4" fmla="*/ 1297 h 390393"/>
              <a:gd name="connsiteX5" fmla="*/ 1517009 w 3036106"/>
              <a:gd name="connsiteY5" fmla="*/ 5583 h 390393"/>
              <a:gd name="connsiteX6" fmla="*/ 2586244 w 3036106"/>
              <a:gd name="connsiteY6" fmla="*/ 9393 h 390393"/>
              <a:gd name="connsiteX7" fmla="*/ 2822464 w 3036106"/>
              <a:gd name="connsiteY7" fmla="*/ 17013 h 390393"/>
              <a:gd name="connsiteX8" fmla="*/ 2857814 w 3036106"/>
              <a:gd name="connsiteY8" fmla="*/ 15584 h 390393"/>
              <a:gd name="connsiteX9" fmla="*/ 2919403 w 3036106"/>
              <a:gd name="connsiteY9" fmla="*/ 30348 h 390393"/>
              <a:gd name="connsiteX10" fmla="*/ 2974864 w 3036106"/>
              <a:gd name="connsiteY10" fmla="*/ 38444 h 390393"/>
              <a:gd name="connsiteX11" fmla="*/ 3017206 w 3036106"/>
              <a:gd name="connsiteY11" fmla="*/ 62733 h 390393"/>
              <a:gd name="connsiteX12" fmla="*/ 3027576 w 3036106"/>
              <a:gd name="connsiteY12" fmla="*/ 128455 h 390393"/>
              <a:gd name="connsiteX13" fmla="*/ 3028204 w 3036106"/>
              <a:gd name="connsiteY13" fmla="*/ 169413 h 390393"/>
              <a:gd name="connsiteX14" fmla="*/ 3035824 w 3036106"/>
              <a:gd name="connsiteY14" fmla="*/ 237993 h 390393"/>
              <a:gd name="connsiteX15" fmla="*/ 3028204 w 3036106"/>
              <a:gd name="connsiteY15" fmla="*/ 321813 h 390393"/>
              <a:gd name="connsiteX16" fmla="*/ 2974864 w 3036106"/>
              <a:gd name="connsiteY16" fmla="*/ 358961 h 390393"/>
              <a:gd name="connsiteX17" fmla="*/ 2784364 w 3036106"/>
              <a:gd name="connsiteY17" fmla="*/ 352293 h 390393"/>
              <a:gd name="connsiteX18" fmla="*/ 2670064 w 3036106"/>
              <a:gd name="connsiteY18" fmla="*/ 367533 h 390393"/>
              <a:gd name="connsiteX19" fmla="*/ 2502424 w 3036106"/>
              <a:gd name="connsiteY19" fmla="*/ 375153 h 390393"/>
              <a:gd name="connsiteX20" fmla="*/ 2365264 w 3036106"/>
              <a:gd name="connsiteY20" fmla="*/ 390393 h 390393"/>
              <a:gd name="connsiteX21" fmla="*/ 1008904 w 3036106"/>
              <a:gd name="connsiteY21" fmla="*/ 382773 h 390393"/>
              <a:gd name="connsiteX22" fmla="*/ 978424 w 3036106"/>
              <a:gd name="connsiteY22" fmla="*/ 375153 h 390393"/>
              <a:gd name="connsiteX23" fmla="*/ 780304 w 3036106"/>
              <a:gd name="connsiteY23" fmla="*/ 367533 h 390393"/>
              <a:gd name="connsiteX24" fmla="*/ 727959 w 3036106"/>
              <a:gd name="connsiteY24" fmla="*/ 377693 h 390393"/>
              <a:gd name="connsiteX25" fmla="*/ 620546 w 3036106"/>
              <a:gd name="connsiteY25" fmla="*/ 357373 h 390393"/>
              <a:gd name="connsiteX26" fmla="*/ 476774 w 3036106"/>
              <a:gd name="connsiteY26" fmla="*/ 362453 h 390393"/>
              <a:gd name="connsiteX27" fmla="*/ 190814 w 3036106"/>
              <a:gd name="connsiteY27" fmla="*/ 371501 h 390393"/>
              <a:gd name="connsiteX28" fmla="*/ 81097 w 3036106"/>
              <a:gd name="connsiteY28" fmla="*/ 356738 h 390393"/>
              <a:gd name="connsiteX29" fmla="*/ 33544 w 3036106"/>
              <a:gd name="connsiteY29" fmla="*/ 306573 h 390393"/>
              <a:gd name="connsiteX30" fmla="*/ 18304 w 3036106"/>
              <a:gd name="connsiteY30" fmla="*/ 260853 h 390393"/>
              <a:gd name="connsiteX31" fmla="*/ 3064 w 3036106"/>
              <a:gd name="connsiteY31" fmla="*/ 207513 h 390393"/>
              <a:gd name="connsiteX32" fmla="*/ 0 w 3036106"/>
              <a:gd name="connsiteY32" fmla="*/ 177033 h 390393"/>
              <a:gd name="connsiteX33" fmla="*/ 12490 w 3036106"/>
              <a:gd name="connsiteY33" fmla="*/ 104167 h 390393"/>
              <a:gd name="connsiteX34" fmla="*/ 25610 w 3036106"/>
              <a:gd name="connsiteY34" fmla="*/ 64638 h 390393"/>
              <a:gd name="connsiteX35" fmla="*/ 86884 w 3036106"/>
              <a:gd name="connsiteY35" fmla="*/ 17013 h 390393"/>
              <a:gd name="connsiteX36" fmla="*/ 109744 w 3036106"/>
              <a:gd name="connsiteY36" fmla="*/ 1773 h 390393"/>
              <a:gd name="connsiteX37" fmla="*/ 307864 w 3036106"/>
              <a:gd name="connsiteY37" fmla="*/ 9393 h 390393"/>
              <a:gd name="connsiteX0" fmla="*/ 307864 w 3036106"/>
              <a:gd name="connsiteY0" fmla="*/ 9393 h 390393"/>
              <a:gd name="connsiteX1" fmla="*/ 307864 w 3036106"/>
              <a:gd name="connsiteY1" fmla="*/ 9393 h 390393"/>
              <a:gd name="connsiteX2" fmla="*/ 437404 w 3036106"/>
              <a:gd name="connsiteY2" fmla="*/ 17013 h 390393"/>
              <a:gd name="connsiteX3" fmla="*/ 528844 w 3036106"/>
              <a:gd name="connsiteY3" fmla="*/ 12727 h 390393"/>
              <a:gd name="connsiteX4" fmla="*/ 1068921 w 3036106"/>
              <a:gd name="connsiteY4" fmla="*/ 1297 h 390393"/>
              <a:gd name="connsiteX5" fmla="*/ 1517009 w 3036106"/>
              <a:gd name="connsiteY5" fmla="*/ 5583 h 390393"/>
              <a:gd name="connsiteX6" fmla="*/ 2586244 w 3036106"/>
              <a:gd name="connsiteY6" fmla="*/ 9393 h 390393"/>
              <a:gd name="connsiteX7" fmla="*/ 2822464 w 3036106"/>
              <a:gd name="connsiteY7" fmla="*/ 17013 h 390393"/>
              <a:gd name="connsiteX8" fmla="*/ 2857814 w 3036106"/>
              <a:gd name="connsiteY8" fmla="*/ 15584 h 390393"/>
              <a:gd name="connsiteX9" fmla="*/ 2919403 w 3036106"/>
              <a:gd name="connsiteY9" fmla="*/ 30348 h 390393"/>
              <a:gd name="connsiteX10" fmla="*/ 2974864 w 3036106"/>
              <a:gd name="connsiteY10" fmla="*/ 38444 h 390393"/>
              <a:gd name="connsiteX11" fmla="*/ 3017206 w 3036106"/>
              <a:gd name="connsiteY11" fmla="*/ 62733 h 390393"/>
              <a:gd name="connsiteX12" fmla="*/ 3027576 w 3036106"/>
              <a:gd name="connsiteY12" fmla="*/ 128455 h 390393"/>
              <a:gd name="connsiteX13" fmla="*/ 3028204 w 3036106"/>
              <a:gd name="connsiteY13" fmla="*/ 169413 h 390393"/>
              <a:gd name="connsiteX14" fmla="*/ 3035824 w 3036106"/>
              <a:gd name="connsiteY14" fmla="*/ 237993 h 390393"/>
              <a:gd name="connsiteX15" fmla="*/ 3028204 w 3036106"/>
              <a:gd name="connsiteY15" fmla="*/ 321813 h 390393"/>
              <a:gd name="connsiteX16" fmla="*/ 2974864 w 3036106"/>
              <a:gd name="connsiteY16" fmla="*/ 358961 h 390393"/>
              <a:gd name="connsiteX17" fmla="*/ 2786799 w 3036106"/>
              <a:gd name="connsiteY17" fmla="*/ 366581 h 390393"/>
              <a:gd name="connsiteX18" fmla="*/ 2670064 w 3036106"/>
              <a:gd name="connsiteY18" fmla="*/ 367533 h 390393"/>
              <a:gd name="connsiteX19" fmla="*/ 2502424 w 3036106"/>
              <a:gd name="connsiteY19" fmla="*/ 375153 h 390393"/>
              <a:gd name="connsiteX20" fmla="*/ 2365264 w 3036106"/>
              <a:gd name="connsiteY20" fmla="*/ 390393 h 390393"/>
              <a:gd name="connsiteX21" fmla="*/ 1008904 w 3036106"/>
              <a:gd name="connsiteY21" fmla="*/ 382773 h 390393"/>
              <a:gd name="connsiteX22" fmla="*/ 978424 w 3036106"/>
              <a:gd name="connsiteY22" fmla="*/ 375153 h 390393"/>
              <a:gd name="connsiteX23" fmla="*/ 780304 w 3036106"/>
              <a:gd name="connsiteY23" fmla="*/ 367533 h 390393"/>
              <a:gd name="connsiteX24" fmla="*/ 727959 w 3036106"/>
              <a:gd name="connsiteY24" fmla="*/ 377693 h 390393"/>
              <a:gd name="connsiteX25" fmla="*/ 620546 w 3036106"/>
              <a:gd name="connsiteY25" fmla="*/ 357373 h 390393"/>
              <a:gd name="connsiteX26" fmla="*/ 476774 w 3036106"/>
              <a:gd name="connsiteY26" fmla="*/ 362453 h 390393"/>
              <a:gd name="connsiteX27" fmla="*/ 190814 w 3036106"/>
              <a:gd name="connsiteY27" fmla="*/ 371501 h 390393"/>
              <a:gd name="connsiteX28" fmla="*/ 81097 w 3036106"/>
              <a:gd name="connsiteY28" fmla="*/ 356738 h 390393"/>
              <a:gd name="connsiteX29" fmla="*/ 33544 w 3036106"/>
              <a:gd name="connsiteY29" fmla="*/ 306573 h 390393"/>
              <a:gd name="connsiteX30" fmla="*/ 18304 w 3036106"/>
              <a:gd name="connsiteY30" fmla="*/ 260853 h 390393"/>
              <a:gd name="connsiteX31" fmla="*/ 3064 w 3036106"/>
              <a:gd name="connsiteY31" fmla="*/ 207513 h 390393"/>
              <a:gd name="connsiteX32" fmla="*/ 0 w 3036106"/>
              <a:gd name="connsiteY32" fmla="*/ 177033 h 390393"/>
              <a:gd name="connsiteX33" fmla="*/ 12490 w 3036106"/>
              <a:gd name="connsiteY33" fmla="*/ 104167 h 390393"/>
              <a:gd name="connsiteX34" fmla="*/ 25610 w 3036106"/>
              <a:gd name="connsiteY34" fmla="*/ 64638 h 390393"/>
              <a:gd name="connsiteX35" fmla="*/ 86884 w 3036106"/>
              <a:gd name="connsiteY35" fmla="*/ 17013 h 390393"/>
              <a:gd name="connsiteX36" fmla="*/ 109744 w 3036106"/>
              <a:gd name="connsiteY36" fmla="*/ 1773 h 390393"/>
              <a:gd name="connsiteX37" fmla="*/ 307864 w 3036106"/>
              <a:gd name="connsiteY37" fmla="*/ 9393 h 390393"/>
              <a:gd name="connsiteX0" fmla="*/ 307864 w 3036106"/>
              <a:gd name="connsiteY0" fmla="*/ 9393 h 390393"/>
              <a:gd name="connsiteX1" fmla="*/ 307864 w 3036106"/>
              <a:gd name="connsiteY1" fmla="*/ 9393 h 390393"/>
              <a:gd name="connsiteX2" fmla="*/ 437404 w 3036106"/>
              <a:gd name="connsiteY2" fmla="*/ 17013 h 390393"/>
              <a:gd name="connsiteX3" fmla="*/ 528844 w 3036106"/>
              <a:gd name="connsiteY3" fmla="*/ 12727 h 390393"/>
              <a:gd name="connsiteX4" fmla="*/ 1068921 w 3036106"/>
              <a:gd name="connsiteY4" fmla="*/ 1297 h 390393"/>
              <a:gd name="connsiteX5" fmla="*/ 1517009 w 3036106"/>
              <a:gd name="connsiteY5" fmla="*/ 5583 h 390393"/>
              <a:gd name="connsiteX6" fmla="*/ 2586244 w 3036106"/>
              <a:gd name="connsiteY6" fmla="*/ 9393 h 390393"/>
              <a:gd name="connsiteX7" fmla="*/ 2822464 w 3036106"/>
              <a:gd name="connsiteY7" fmla="*/ 17013 h 390393"/>
              <a:gd name="connsiteX8" fmla="*/ 2857814 w 3036106"/>
              <a:gd name="connsiteY8" fmla="*/ 15584 h 390393"/>
              <a:gd name="connsiteX9" fmla="*/ 2919403 w 3036106"/>
              <a:gd name="connsiteY9" fmla="*/ 30348 h 390393"/>
              <a:gd name="connsiteX10" fmla="*/ 2974864 w 3036106"/>
              <a:gd name="connsiteY10" fmla="*/ 38444 h 390393"/>
              <a:gd name="connsiteX11" fmla="*/ 3017206 w 3036106"/>
              <a:gd name="connsiteY11" fmla="*/ 62733 h 390393"/>
              <a:gd name="connsiteX12" fmla="*/ 3027576 w 3036106"/>
              <a:gd name="connsiteY12" fmla="*/ 128455 h 390393"/>
              <a:gd name="connsiteX13" fmla="*/ 3028204 w 3036106"/>
              <a:gd name="connsiteY13" fmla="*/ 169413 h 390393"/>
              <a:gd name="connsiteX14" fmla="*/ 3035824 w 3036106"/>
              <a:gd name="connsiteY14" fmla="*/ 237993 h 390393"/>
              <a:gd name="connsiteX15" fmla="*/ 3028204 w 3036106"/>
              <a:gd name="connsiteY15" fmla="*/ 321813 h 390393"/>
              <a:gd name="connsiteX16" fmla="*/ 2974864 w 3036106"/>
              <a:gd name="connsiteY16" fmla="*/ 358961 h 390393"/>
              <a:gd name="connsiteX17" fmla="*/ 2786799 w 3036106"/>
              <a:gd name="connsiteY17" fmla="*/ 366581 h 390393"/>
              <a:gd name="connsiteX18" fmla="*/ 2665194 w 3036106"/>
              <a:gd name="connsiteY18" fmla="*/ 374677 h 390393"/>
              <a:gd name="connsiteX19" fmla="*/ 2502424 w 3036106"/>
              <a:gd name="connsiteY19" fmla="*/ 375153 h 390393"/>
              <a:gd name="connsiteX20" fmla="*/ 2365264 w 3036106"/>
              <a:gd name="connsiteY20" fmla="*/ 390393 h 390393"/>
              <a:gd name="connsiteX21" fmla="*/ 1008904 w 3036106"/>
              <a:gd name="connsiteY21" fmla="*/ 382773 h 390393"/>
              <a:gd name="connsiteX22" fmla="*/ 978424 w 3036106"/>
              <a:gd name="connsiteY22" fmla="*/ 375153 h 390393"/>
              <a:gd name="connsiteX23" fmla="*/ 780304 w 3036106"/>
              <a:gd name="connsiteY23" fmla="*/ 367533 h 390393"/>
              <a:gd name="connsiteX24" fmla="*/ 727959 w 3036106"/>
              <a:gd name="connsiteY24" fmla="*/ 377693 h 390393"/>
              <a:gd name="connsiteX25" fmla="*/ 620546 w 3036106"/>
              <a:gd name="connsiteY25" fmla="*/ 357373 h 390393"/>
              <a:gd name="connsiteX26" fmla="*/ 476774 w 3036106"/>
              <a:gd name="connsiteY26" fmla="*/ 362453 h 390393"/>
              <a:gd name="connsiteX27" fmla="*/ 190814 w 3036106"/>
              <a:gd name="connsiteY27" fmla="*/ 371501 h 390393"/>
              <a:gd name="connsiteX28" fmla="*/ 81097 w 3036106"/>
              <a:gd name="connsiteY28" fmla="*/ 356738 h 390393"/>
              <a:gd name="connsiteX29" fmla="*/ 33544 w 3036106"/>
              <a:gd name="connsiteY29" fmla="*/ 306573 h 390393"/>
              <a:gd name="connsiteX30" fmla="*/ 18304 w 3036106"/>
              <a:gd name="connsiteY30" fmla="*/ 260853 h 390393"/>
              <a:gd name="connsiteX31" fmla="*/ 3064 w 3036106"/>
              <a:gd name="connsiteY31" fmla="*/ 207513 h 390393"/>
              <a:gd name="connsiteX32" fmla="*/ 0 w 3036106"/>
              <a:gd name="connsiteY32" fmla="*/ 177033 h 390393"/>
              <a:gd name="connsiteX33" fmla="*/ 12490 w 3036106"/>
              <a:gd name="connsiteY33" fmla="*/ 104167 h 390393"/>
              <a:gd name="connsiteX34" fmla="*/ 25610 w 3036106"/>
              <a:gd name="connsiteY34" fmla="*/ 64638 h 390393"/>
              <a:gd name="connsiteX35" fmla="*/ 86884 w 3036106"/>
              <a:gd name="connsiteY35" fmla="*/ 17013 h 390393"/>
              <a:gd name="connsiteX36" fmla="*/ 109744 w 3036106"/>
              <a:gd name="connsiteY36" fmla="*/ 1773 h 390393"/>
              <a:gd name="connsiteX37" fmla="*/ 307864 w 3036106"/>
              <a:gd name="connsiteY37" fmla="*/ 9393 h 390393"/>
              <a:gd name="connsiteX0" fmla="*/ 307864 w 3036106"/>
              <a:gd name="connsiteY0" fmla="*/ 9393 h 382810"/>
              <a:gd name="connsiteX1" fmla="*/ 307864 w 3036106"/>
              <a:gd name="connsiteY1" fmla="*/ 9393 h 382810"/>
              <a:gd name="connsiteX2" fmla="*/ 437404 w 3036106"/>
              <a:gd name="connsiteY2" fmla="*/ 17013 h 382810"/>
              <a:gd name="connsiteX3" fmla="*/ 528844 w 3036106"/>
              <a:gd name="connsiteY3" fmla="*/ 12727 h 382810"/>
              <a:gd name="connsiteX4" fmla="*/ 1068921 w 3036106"/>
              <a:gd name="connsiteY4" fmla="*/ 1297 h 382810"/>
              <a:gd name="connsiteX5" fmla="*/ 1517009 w 3036106"/>
              <a:gd name="connsiteY5" fmla="*/ 5583 h 382810"/>
              <a:gd name="connsiteX6" fmla="*/ 2586244 w 3036106"/>
              <a:gd name="connsiteY6" fmla="*/ 9393 h 382810"/>
              <a:gd name="connsiteX7" fmla="*/ 2822464 w 3036106"/>
              <a:gd name="connsiteY7" fmla="*/ 17013 h 382810"/>
              <a:gd name="connsiteX8" fmla="*/ 2857814 w 3036106"/>
              <a:gd name="connsiteY8" fmla="*/ 15584 h 382810"/>
              <a:gd name="connsiteX9" fmla="*/ 2919403 w 3036106"/>
              <a:gd name="connsiteY9" fmla="*/ 30348 h 382810"/>
              <a:gd name="connsiteX10" fmla="*/ 2974864 w 3036106"/>
              <a:gd name="connsiteY10" fmla="*/ 38444 h 382810"/>
              <a:gd name="connsiteX11" fmla="*/ 3017206 w 3036106"/>
              <a:gd name="connsiteY11" fmla="*/ 62733 h 382810"/>
              <a:gd name="connsiteX12" fmla="*/ 3027576 w 3036106"/>
              <a:gd name="connsiteY12" fmla="*/ 128455 h 382810"/>
              <a:gd name="connsiteX13" fmla="*/ 3028204 w 3036106"/>
              <a:gd name="connsiteY13" fmla="*/ 169413 h 382810"/>
              <a:gd name="connsiteX14" fmla="*/ 3035824 w 3036106"/>
              <a:gd name="connsiteY14" fmla="*/ 237993 h 382810"/>
              <a:gd name="connsiteX15" fmla="*/ 3028204 w 3036106"/>
              <a:gd name="connsiteY15" fmla="*/ 321813 h 382810"/>
              <a:gd name="connsiteX16" fmla="*/ 2974864 w 3036106"/>
              <a:gd name="connsiteY16" fmla="*/ 358961 h 382810"/>
              <a:gd name="connsiteX17" fmla="*/ 2786799 w 3036106"/>
              <a:gd name="connsiteY17" fmla="*/ 366581 h 382810"/>
              <a:gd name="connsiteX18" fmla="*/ 2665194 w 3036106"/>
              <a:gd name="connsiteY18" fmla="*/ 374677 h 382810"/>
              <a:gd name="connsiteX19" fmla="*/ 2502424 w 3036106"/>
              <a:gd name="connsiteY19" fmla="*/ 375153 h 382810"/>
              <a:gd name="connsiteX20" fmla="*/ 1914740 w 3036106"/>
              <a:gd name="connsiteY20" fmla="*/ 371343 h 382810"/>
              <a:gd name="connsiteX21" fmla="*/ 1008904 w 3036106"/>
              <a:gd name="connsiteY21" fmla="*/ 382773 h 382810"/>
              <a:gd name="connsiteX22" fmla="*/ 978424 w 3036106"/>
              <a:gd name="connsiteY22" fmla="*/ 375153 h 382810"/>
              <a:gd name="connsiteX23" fmla="*/ 780304 w 3036106"/>
              <a:gd name="connsiteY23" fmla="*/ 367533 h 382810"/>
              <a:gd name="connsiteX24" fmla="*/ 727959 w 3036106"/>
              <a:gd name="connsiteY24" fmla="*/ 377693 h 382810"/>
              <a:gd name="connsiteX25" fmla="*/ 620546 w 3036106"/>
              <a:gd name="connsiteY25" fmla="*/ 357373 h 382810"/>
              <a:gd name="connsiteX26" fmla="*/ 476774 w 3036106"/>
              <a:gd name="connsiteY26" fmla="*/ 362453 h 382810"/>
              <a:gd name="connsiteX27" fmla="*/ 190814 w 3036106"/>
              <a:gd name="connsiteY27" fmla="*/ 371501 h 382810"/>
              <a:gd name="connsiteX28" fmla="*/ 81097 w 3036106"/>
              <a:gd name="connsiteY28" fmla="*/ 356738 h 382810"/>
              <a:gd name="connsiteX29" fmla="*/ 33544 w 3036106"/>
              <a:gd name="connsiteY29" fmla="*/ 306573 h 382810"/>
              <a:gd name="connsiteX30" fmla="*/ 18304 w 3036106"/>
              <a:gd name="connsiteY30" fmla="*/ 260853 h 382810"/>
              <a:gd name="connsiteX31" fmla="*/ 3064 w 3036106"/>
              <a:gd name="connsiteY31" fmla="*/ 207513 h 382810"/>
              <a:gd name="connsiteX32" fmla="*/ 0 w 3036106"/>
              <a:gd name="connsiteY32" fmla="*/ 177033 h 382810"/>
              <a:gd name="connsiteX33" fmla="*/ 12490 w 3036106"/>
              <a:gd name="connsiteY33" fmla="*/ 104167 h 382810"/>
              <a:gd name="connsiteX34" fmla="*/ 25610 w 3036106"/>
              <a:gd name="connsiteY34" fmla="*/ 64638 h 382810"/>
              <a:gd name="connsiteX35" fmla="*/ 86884 w 3036106"/>
              <a:gd name="connsiteY35" fmla="*/ 17013 h 382810"/>
              <a:gd name="connsiteX36" fmla="*/ 109744 w 3036106"/>
              <a:gd name="connsiteY36" fmla="*/ 1773 h 382810"/>
              <a:gd name="connsiteX37" fmla="*/ 307864 w 3036106"/>
              <a:gd name="connsiteY37" fmla="*/ 9393 h 382810"/>
              <a:gd name="connsiteX0" fmla="*/ 307864 w 3036106"/>
              <a:gd name="connsiteY0" fmla="*/ 9393 h 382819"/>
              <a:gd name="connsiteX1" fmla="*/ 307864 w 3036106"/>
              <a:gd name="connsiteY1" fmla="*/ 9393 h 382819"/>
              <a:gd name="connsiteX2" fmla="*/ 437404 w 3036106"/>
              <a:gd name="connsiteY2" fmla="*/ 17013 h 382819"/>
              <a:gd name="connsiteX3" fmla="*/ 528844 w 3036106"/>
              <a:gd name="connsiteY3" fmla="*/ 12727 h 382819"/>
              <a:gd name="connsiteX4" fmla="*/ 1068921 w 3036106"/>
              <a:gd name="connsiteY4" fmla="*/ 1297 h 382819"/>
              <a:gd name="connsiteX5" fmla="*/ 1517009 w 3036106"/>
              <a:gd name="connsiteY5" fmla="*/ 5583 h 382819"/>
              <a:gd name="connsiteX6" fmla="*/ 2586244 w 3036106"/>
              <a:gd name="connsiteY6" fmla="*/ 9393 h 382819"/>
              <a:gd name="connsiteX7" fmla="*/ 2822464 w 3036106"/>
              <a:gd name="connsiteY7" fmla="*/ 17013 h 382819"/>
              <a:gd name="connsiteX8" fmla="*/ 2857814 w 3036106"/>
              <a:gd name="connsiteY8" fmla="*/ 15584 h 382819"/>
              <a:gd name="connsiteX9" fmla="*/ 2919403 w 3036106"/>
              <a:gd name="connsiteY9" fmla="*/ 30348 h 382819"/>
              <a:gd name="connsiteX10" fmla="*/ 2974864 w 3036106"/>
              <a:gd name="connsiteY10" fmla="*/ 38444 h 382819"/>
              <a:gd name="connsiteX11" fmla="*/ 3017206 w 3036106"/>
              <a:gd name="connsiteY11" fmla="*/ 62733 h 382819"/>
              <a:gd name="connsiteX12" fmla="*/ 3027576 w 3036106"/>
              <a:gd name="connsiteY12" fmla="*/ 128455 h 382819"/>
              <a:gd name="connsiteX13" fmla="*/ 3028204 w 3036106"/>
              <a:gd name="connsiteY13" fmla="*/ 169413 h 382819"/>
              <a:gd name="connsiteX14" fmla="*/ 3035824 w 3036106"/>
              <a:gd name="connsiteY14" fmla="*/ 237993 h 382819"/>
              <a:gd name="connsiteX15" fmla="*/ 3028204 w 3036106"/>
              <a:gd name="connsiteY15" fmla="*/ 321813 h 382819"/>
              <a:gd name="connsiteX16" fmla="*/ 2974864 w 3036106"/>
              <a:gd name="connsiteY16" fmla="*/ 358961 h 382819"/>
              <a:gd name="connsiteX17" fmla="*/ 2786799 w 3036106"/>
              <a:gd name="connsiteY17" fmla="*/ 366581 h 382819"/>
              <a:gd name="connsiteX18" fmla="*/ 2665194 w 3036106"/>
              <a:gd name="connsiteY18" fmla="*/ 374677 h 382819"/>
              <a:gd name="connsiteX19" fmla="*/ 2502424 w 3036106"/>
              <a:gd name="connsiteY19" fmla="*/ 375153 h 382819"/>
              <a:gd name="connsiteX20" fmla="*/ 1914740 w 3036106"/>
              <a:gd name="connsiteY20" fmla="*/ 371343 h 382819"/>
              <a:gd name="connsiteX21" fmla="*/ 1008904 w 3036106"/>
              <a:gd name="connsiteY21" fmla="*/ 382773 h 382819"/>
              <a:gd name="connsiteX22" fmla="*/ 978424 w 3036106"/>
              <a:gd name="connsiteY22" fmla="*/ 375153 h 382819"/>
              <a:gd name="connsiteX23" fmla="*/ 807092 w 3036106"/>
              <a:gd name="connsiteY23" fmla="*/ 369915 h 382819"/>
              <a:gd name="connsiteX24" fmla="*/ 727959 w 3036106"/>
              <a:gd name="connsiteY24" fmla="*/ 377693 h 382819"/>
              <a:gd name="connsiteX25" fmla="*/ 620546 w 3036106"/>
              <a:gd name="connsiteY25" fmla="*/ 357373 h 382819"/>
              <a:gd name="connsiteX26" fmla="*/ 476774 w 3036106"/>
              <a:gd name="connsiteY26" fmla="*/ 362453 h 382819"/>
              <a:gd name="connsiteX27" fmla="*/ 190814 w 3036106"/>
              <a:gd name="connsiteY27" fmla="*/ 371501 h 382819"/>
              <a:gd name="connsiteX28" fmla="*/ 81097 w 3036106"/>
              <a:gd name="connsiteY28" fmla="*/ 356738 h 382819"/>
              <a:gd name="connsiteX29" fmla="*/ 33544 w 3036106"/>
              <a:gd name="connsiteY29" fmla="*/ 306573 h 382819"/>
              <a:gd name="connsiteX30" fmla="*/ 18304 w 3036106"/>
              <a:gd name="connsiteY30" fmla="*/ 260853 h 382819"/>
              <a:gd name="connsiteX31" fmla="*/ 3064 w 3036106"/>
              <a:gd name="connsiteY31" fmla="*/ 207513 h 382819"/>
              <a:gd name="connsiteX32" fmla="*/ 0 w 3036106"/>
              <a:gd name="connsiteY32" fmla="*/ 177033 h 382819"/>
              <a:gd name="connsiteX33" fmla="*/ 12490 w 3036106"/>
              <a:gd name="connsiteY33" fmla="*/ 104167 h 382819"/>
              <a:gd name="connsiteX34" fmla="*/ 25610 w 3036106"/>
              <a:gd name="connsiteY34" fmla="*/ 64638 h 382819"/>
              <a:gd name="connsiteX35" fmla="*/ 86884 w 3036106"/>
              <a:gd name="connsiteY35" fmla="*/ 17013 h 382819"/>
              <a:gd name="connsiteX36" fmla="*/ 109744 w 3036106"/>
              <a:gd name="connsiteY36" fmla="*/ 1773 h 382819"/>
              <a:gd name="connsiteX37" fmla="*/ 307864 w 3036106"/>
              <a:gd name="connsiteY37" fmla="*/ 9393 h 382819"/>
              <a:gd name="connsiteX0" fmla="*/ 307864 w 3036106"/>
              <a:gd name="connsiteY0" fmla="*/ 9393 h 377863"/>
              <a:gd name="connsiteX1" fmla="*/ 307864 w 3036106"/>
              <a:gd name="connsiteY1" fmla="*/ 9393 h 377863"/>
              <a:gd name="connsiteX2" fmla="*/ 437404 w 3036106"/>
              <a:gd name="connsiteY2" fmla="*/ 17013 h 377863"/>
              <a:gd name="connsiteX3" fmla="*/ 528844 w 3036106"/>
              <a:gd name="connsiteY3" fmla="*/ 12727 h 377863"/>
              <a:gd name="connsiteX4" fmla="*/ 1068921 w 3036106"/>
              <a:gd name="connsiteY4" fmla="*/ 1297 h 377863"/>
              <a:gd name="connsiteX5" fmla="*/ 1517009 w 3036106"/>
              <a:gd name="connsiteY5" fmla="*/ 5583 h 377863"/>
              <a:gd name="connsiteX6" fmla="*/ 2586244 w 3036106"/>
              <a:gd name="connsiteY6" fmla="*/ 9393 h 377863"/>
              <a:gd name="connsiteX7" fmla="*/ 2822464 w 3036106"/>
              <a:gd name="connsiteY7" fmla="*/ 17013 h 377863"/>
              <a:gd name="connsiteX8" fmla="*/ 2857814 w 3036106"/>
              <a:gd name="connsiteY8" fmla="*/ 15584 h 377863"/>
              <a:gd name="connsiteX9" fmla="*/ 2919403 w 3036106"/>
              <a:gd name="connsiteY9" fmla="*/ 30348 h 377863"/>
              <a:gd name="connsiteX10" fmla="*/ 2974864 w 3036106"/>
              <a:gd name="connsiteY10" fmla="*/ 38444 h 377863"/>
              <a:gd name="connsiteX11" fmla="*/ 3017206 w 3036106"/>
              <a:gd name="connsiteY11" fmla="*/ 62733 h 377863"/>
              <a:gd name="connsiteX12" fmla="*/ 3027576 w 3036106"/>
              <a:gd name="connsiteY12" fmla="*/ 128455 h 377863"/>
              <a:gd name="connsiteX13" fmla="*/ 3028204 w 3036106"/>
              <a:gd name="connsiteY13" fmla="*/ 169413 h 377863"/>
              <a:gd name="connsiteX14" fmla="*/ 3035824 w 3036106"/>
              <a:gd name="connsiteY14" fmla="*/ 237993 h 377863"/>
              <a:gd name="connsiteX15" fmla="*/ 3028204 w 3036106"/>
              <a:gd name="connsiteY15" fmla="*/ 321813 h 377863"/>
              <a:gd name="connsiteX16" fmla="*/ 2974864 w 3036106"/>
              <a:gd name="connsiteY16" fmla="*/ 358961 h 377863"/>
              <a:gd name="connsiteX17" fmla="*/ 2786799 w 3036106"/>
              <a:gd name="connsiteY17" fmla="*/ 366581 h 377863"/>
              <a:gd name="connsiteX18" fmla="*/ 2665194 w 3036106"/>
              <a:gd name="connsiteY18" fmla="*/ 374677 h 377863"/>
              <a:gd name="connsiteX19" fmla="*/ 2502424 w 3036106"/>
              <a:gd name="connsiteY19" fmla="*/ 375153 h 377863"/>
              <a:gd name="connsiteX20" fmla="*/ 1914740 w 3036106"/>
              <a:gd name="connsiteY20" fmla="*/ 371343 h 377863"/>
              <a:gd name="connsiteX21" fmla="*/ 1116055 w 3036106"/>
              <a:gd name="connsiteY21" fmla="*/ 375629 h 377863"/>
              <a:gd name="connsiteX22" fmla="*/ 978424 w 3036106"/>
              <a:gd name="connsiteY22" fmla="*/ 375153 h 377863"/>
              <a:gd name="connsiteX23" fmla="*/ 807092 w 3036106"/>
              <a:gd name="connsiteY23" fmla="*/ 369915 h 377863"/>
              <a:gd name="connsiteX24" fmla="*/ 727959 w 3036106"/>
              <a:gd name="connsiteY24" fmla="*/ 377693 h 377863"/>
              <a:gd name="connsiteX25" fmla="*/ 620546 w 3036106"/>
              <a:gd name="connsiteY25" fmla="*/ 357373 h 377863"/>
              <a:gd name="connsiteX26" fmla="*/ 476774 w 3036106"/>
              <a:gd name="connsiteY26" fmla="*/ 362453 h 377863"/>
              <a:gd name="connsiteX27" fmla="*/ 190814 w 3036106"/>
              <a:gd name="connsiteY27" fmla="*/ 371501 h 377863"/>
              <a:gd name="connsiteX28" fmla="*/ 81097 w 3036106"/>
              <a:gd name="connsiteY28" fmla="*/ 356738 h 377863"/>
              <a:gd name="connsiteX29" fmla="*/ 33544 w 3036106"/>
              <a:gd name="connsiteY29" fmla="*/ 306573 h 377863"/>
              <a:gd name="connsiteX30" fmla="*/ 18304 w 3036106"/>
              <a:gd name="connsiteY30" fmla="*/ 260853 h 377863"/>
              <a:gd name="connsiteX31" fmla="*/ 3064 w 3036106"/>
              <a:gd name="connsiteY31" fmla="*/ 207513 h 377863"/>
              <a:gd name="connsiteX32" fmla="*/ 0 w 3036106"/>
              <a:gd name="connsiteY32" fmla="*/ 177033 h 377863"/>
              <a:gd name="connsiteX33" fmla="*/ 12490 w 3036106"/>
              <a:gd name="connsiteY33" fmla="*/ 104167 h 377863"/>
              <a:gd name="connsiteX34" fmla="*/ 25610 w 3036106"/>
              <a:gd name="connsiteY34" fmla="*/ 64638 h 377863"/>
              <a:gd name="connsiteX35" fmla="*/ 86884 w 3036106"/>
              <a:gd name="connsiteY35" fmla="*/ 17013 h 377863"/>
              <a:gd name="connsiteX36" fmla="*/ 109744 w 3036106"/>
              <a:gd name="connsiteY36" fmla="*/ 1773 h 377863"/>
              <a:gd name="connsiteX37" fmla="*/ 307864 w 3036106"/>
              <a:gd name="connsiteY37" fmla="*/ 9393 h 377863"/>
              <a:gd name="connsiteX0" fmla="*/ 307864 w 3036106"/>
              <a:gd name="connsiteY0" fmla="*/ 9393 h 377708"/>
              <a:gd name="connsiteX1" fmla="*/ 307864 w 3036106"/>
              <a:gd name="connsiteY1" fmla="*/ 9393 h 377708"/>
              <a:gd name="connsiteX2" fmla="*/ 437404 w 3036106"/>
              <a:gd name="connsiteY2" fmla="*/ 17013 h 377708"/>
              <a:gd name="connsiteX3" fmla="*/ 528844 w 3036106"/>
              <a:gd name="connsiteY3" fmla="*/ 12727 h 377708"/>
              <a:gd name="connsiteX4" fmla="*/ 1068921 w 3036106"/>
              <a:gd name="connsiteY4" fmla="*/ 1297 h 377708"/>
              <a:gd name="connsiteX5" fmla="*/ 1517009 w 3036106"/>
              <a:gd name="connsiteY5" fmla="*/ 5583 h 377708"/>
              <a:gd name="connsiteX6" fmla="*/ 2586244 w 3036106"/>
              <a:gd name="connsiteY6" fmla="*/ 9393 h 377708"/>
              <a:gd name="connsiteX7" fmla="*/ 2822464 w 3036106"/>
              <a:gd name="connsiteY7" fmla="*/ 17013 h 377708"/>
              <a:gd name="connsiteX8" fmla="*/ 2857814 w 3036106"/>
              <a:gd name="connsiteY8" fmla="*/ 15584 h 377708"/>
              <a:gd name="connsiteX9" fmla="*/ 2919403 w 3036106"/>
              <a:gd name="connsiteY9" fmla="*/ 30348 h 377708"/>
              <a:gd name="connsiteX10" fmla="*/ 2974864 w 3036106"/>
              <a:gd name="connsiteY10" fmla="*/ 38444 h 377708"/>
              <a:gd name="connsiteX11" fmla="*/ 3017206 w 3036106"/>
              <a:gd name="connsiteY11" fmla="*/ 62733 h 377708"/>
              <a:gd name="connsiteX12" fmla="*/ 3027576 w 3036106"/>
              <a:gd name="connsiteY12" fmla="*/ 128455 h 377708"/>
              <a:gd name="connsiteX13" fmla="*/ 3028204 w 3036106"/>
              <a:gd name="connsiteY13" fmla="*/ 169413 h 377708"/>
              <a:gd name="connsiteX14" fmla="*/ 3035824 w 3036106"/>
              <a:gd name="connsiteY14" fmla="*/ 237993 h 377708"/>
              <a:gd name="connsiteX15" fmla="*/ 3028204 w 3036106"/>
              <a:gd name="connsiteY15" fmla="*/ 321813 h 377708"/>
              <a:gd name="connsiteX16" fmla="*/ 2974864 w 3036106"/>
              <a:gd name="connsiteY16" fmla="*/ 358961 h 377708"/>
              <a:gd name="connsiteX17" fmla="*/ 2786799 w 3036106"/>
              <a:gd name="connsiteY17" fmla="*/ 366581 h 377708"/>
              <a:gd name="connsiteX18" fmla="*/ 2665194 w 3036106"/>
              <a:gd name="connsiteY18" fmla="*/ 374677 h 377708"/>
              <a:gd name="connsiteX19" fmla="*/ 2502424 w 3036106"/>
              <a:gd name="connsiteY19" fmla="*/ 375153 h 377708"/>
              <a:gd name="connsiteX20" fmla="*/ 1914740 w 3036106"/>
              <a:gd name="connsiteY20" fmla="*/ 371343 h 377708"/>
              <a:gd name="connsiteX21" fmla="*/ 1116055 w 3036106"/>
              <a:gd name="connsiteY21" fmla="*/ 375629 h 377708"/>
              <a:gd name="connsiteX22" fmla="*/ 978424 w 3036106"/>
              <a:gd name="connsiteY22" fmla="*/ 375153 h 377708"/>
              <a:gd name="connsiteX23" fmla="*/ 807092 w 3036106"/>
              <a:gd name="connsiteY23" fmla="*/ 369915 h 377708"/>
              <a:gd name="connsiteX24" fmla="*/ 727959 w 3036106"/>
              <a:gd name="connsiteY24" fmla="*/ 377693 h 377708"/>
              <a:gd name="connsiteX25" fmla="*/ 603500 w 3036106"/>
              <a:gd name="connsiteY25" fmla="*/ 371660 h 377708"/>
              <a:gd name="connsiteX26" fmla="*/ 476774 w 3036106"/>
              <a:gd name="connsiteY26" fmla="*/ 362453 h 377708"/>
              <a:gd name="connsiteX27" fmla="*/ 190814 w 3036106"/>
              <a:gd name="connsiteY27" fmla="*/ 371501 h 377708"/>
              <a:gd name="connsiteX28" fmla="*/ 81097 w 3036106"/>
              <a:gd name="connsiteY28" fmla="*/ 356738 h 377708"/>
              <a:gd name="connsiteX29" fmla="*/ 33544 w 3036106"/>
              <a:gd name="connsiteY29" fmla="*/ 306573 h 377708"/>
              <a:gd name="connsiteX30" fmla="*/ 18304 w 3036106"/>
              <a:gd name="connsiteY30" fmla="*/ 260853 h 377708"/>
              <a:gd name="connsiteX31" fmla="*/ 3064 w 3036106"/>
              <a:gd name="connsiteY31" fmla="*/ 207513 h 377708"/>
              <a:gd name="connsiteX32" fmla="*/ 0 w 3036106"/>
              <a:gd name="connsiteY32" fmla="*/ 177033 h 377708"/>
              <a:gd name="connsiteX33" fmla="*/ 12490 w 3036106"/>
              <a:gd name="connsiteY33" fmla="*/ 104167 h 377708"/>
              <a:gd name="connsiteX34" fmla="*/ 25610 w 3036106"/>
              <a:gd name="connsiteY34" fmla="*/ 64638 h 377708"/>
              <a:gd name="connsiteX35" fmla="*/ 86884 w 3036106"/>
              <a:gd name="connsiteY35" fmla="*/ 17013 h 377708"/>
              <a:gd name="connsiteX36" fmla="*/ 109744 w 3036106"/>
              <a:gd name="connsiteY36" fmla="*/ 1773 h 377708"/>
              <a:gd name="connsiteX37" fmla="*/ 307864 w 3036106"/>
              <a:gd name="connsiteY37" fmla="*/ 9393 h 377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036106" h="377708">
                <a:moveTo>
                  <a:pt x="307864" y="9393"/>
                </a:moveTo>
                <a:lnTo>
                  <a:pt x="307864" y="9393"/>
                </a:lnTo>
                <a:cubicBezTo>
                  <a:pt x="351044" y="11933"/>
                  <a:pt x="400574" y="16457"/>
                  <a:pt x="437404" y="17013"/>
                </a:cubicBezTo>
                <a:cubicBezTo>
                  <a:pt x="474234" y="17569"/>
                  <a:pt x="423591" y="15346"/>
                  <a:pt x="528844" y="12727"/>
                </a:cubicBezTo>
                <a:cubicBezTo>
                  <a:pt x="634097" y="10108"/>
                  <a:pt x="896201" y="-1243"/>
                  <a:pt x="1068921" y="1297"/>
                </a:cubicBezTo>
                <a:cubicBezTo>
                  <a:pt x="1219095" y="9076"/>
                  <a:pt x="1264122" y="4234"/>
                  <a:pt x="1517009" y="5583"/>
                </a:cubicBezTo>
                <a:cubicBezTo>
                  <a:pt x="1769896" y="6932"/>
                  <a:pt x="2136455" y="33995"/>
                  <a:pt x="2586244" y="9393"/>
                </a:cubicBezTo>
                <a:lnTo>
                  <a:pt x="2822464" y="17013"/>
                </a:lnTo>
                <a:cubicBezTo>
                  <a:pt x="2867726" y="18045"/>
                  <a:pt x="2841658" y="13362"/>
                  <a:pt x="2857814" y="15584"/>
                </a:cubicBezTo>
                <a:cubicBezTo>
                  <a:pt x="2873970" y="17806"/>
                  <a:pt x="2894003" y="27808"/>
                  <a:pt x="2919403" y="30348"/>
                </a:cubicBezTo>
                <a:cubicBezTo>
                  <a:pt x="2934643" y="35428"/>
                  <a:pt x="2958564" y="33047"/>
                  <a:pt x="2974864" y="38444"/>
                </a:cubicBezTo>
                <a:cubicBezTo>
                  <a:pt x="2991164" y="43841"/>
                  <a:pt x="3008421" y="47731"/>
                  <a:pt x="3017206" y="62733"/>
                </a:cubicBezTo>
                <a:cubicBezTo>
                  <a:pt x="3025991" y="77735"/>
                  <a:pt x="3025743" y="110675"/>
                  <a:pt x="3027576" y="128455"/>
                </a:cubicBezTo>
                <a:cubicBezTo>
                  <a:pt x="3029409" y="146235"/>
                  <a:pt x="3026829" y="151157"/>
                  <a:pt x="3028204" y="169413"/>
                </a:cubicBezTo>
                <a:cubicBezTo>
                  <a:pt x="3029579" y="187669"/>
                  <a:pt x="3035824" y="214992"/>
                  <a:pt x="3035824" y="237993"/>
                </a:cubicBezTo>
                <a:cubicBezTo>
                  <a:pt x="3035824" y="266048"/>
                  <a:pt x="3038364" y="301652"/>
                  <a:pt x="3028204" y="321813"/>
                </a:cubicBezTo>
                <a:cubicBezTo>
                  <a:pt x="3018044" y="341974"/>
                  <a:pt x="3015098" y="351500"/>
                  <a:pt x="2974864" y="358961"/>
                </a:cubicBezTo>
                <a:cubicBezTo>
                  <a:pt x="2934630" y="366422"/>
                  <a:pt x="2850299" y="364041"/>
                  <a:pt x="2786799" y="366581"/>
                </a:cubicBezTo>
                <a:cubicBezTo>
                  <a:pt x="2744109" y="373696"/>
                  <a:pt x="2712590" y="373248"/>
                  <a:pt x="2665194" y="374677"/>
                </a:cubicBezTo>
                <a:cubicBezTo>
                  <a:pt x="2617798" y="376106"/>
                  <a:pt x="2627500" y="375709"/>
                  <a:pt x="2502424" y="375153"/>
                </a:cubicBezTo>
                <a:lnTo>
                  <a:pt x="1914740" y="371343"/>
                </a:lnTo>
                <a:lnTo>
                  <a:pt x="1116055" y="375629"/>
                </a:lnTo>
                <a:lnTo>
                  <a:pt x="978424" y="375153"/>
                </a:lnTo>
                <a:cubicBezTo>
                  <a:pt x="926930" y="374201"/>
                  <a:pt x="873132" y="372455"/>
                  <a:pt x="807092" y="369915"/>
                </a:cubicBezTo>
                <a:cubicBezTo>
                  <a:pt x="774477" y="361761"/>
                  <a:pt x="761891" y="377402"/>
                  <a:pt x="727959" y="377693"/>
                </a:cubicBezTo>
                <a:cubicBezTo>
                  <a:pt x="694027" y="377984"/>
                  <a:pt x="645364" y="374200"/>
                  <a:pt x="603500" y="371660"/>
                </a:cubicBezTo>
                <a:cubicBezTo>
                  <a:pt x="561636" y="369120"/>
                  <a:pt x="545555" y="362480"/>
                  <a:pt x="476774" y="362453"/>
                </a:cubicBezTo>
                <a:cubicBezTo>
                  <a:pt x="407993" y="362427"/>
                  <a:pt x="287757" y="374041"/>
                  <a:pt x="190814" y="371501"/>
                </a:cubicBezTo>
                <a:cubicBezTo>
                  <a:pt x="178114" y="368961"/>
                  <a:pt x="107309" y="367559"/>
                  <a:pt x="81097" y="356738"/>
                </a:cubicBezTo>
                <a:cubicBezTo>
                  <a:pt x="54885" y="345917"/>
                  <a:pt x="66744" y="340065"/>
                  <a:pt x="33544" y="306573"/>
                </a:cubicBezTo>
                <a:cubicBezTo>
                  <a:pt x="28464" y="291333"/>
                  <a:pt x="22200" y="276438"/>
                  <a:pt x="18304" y="260853"/>
                </a:cubicBezTo>
                <a:cubicBezTo>
                  <a:pt x="14437" y="245386"/>
                  <a:pt x="6115" y="221483"/>
                  <a:pt x="3064" y="207513"/>
                </a:cubicBezTo>
                <a:cubicBezTo>
                  <a:pt x="13" y="193543"/>
                  <a:pt x="5080" y="187193"/>
                  <a:pt x="0" y="177033"/>
                </a:cubicBezTo>
                <a:cubicBezTo>
                  <a:pt x="2540" y="144013"/>
                  <a:pt x="8222" y="122899"/>
                  <a:pt x="12490" y="104167"/>
                </a:cubicBezTo>
                <a:cubicBezTo>
                  <a:pt x="16758" y="85435"/>
                  <a:pt x="13211" y="79163"/>
                  <a:pt x="25610" y="64638"/>
                </a:cubicBezTo>
                <a:cubicBezTo>
                  <a:pt x="38009" y="50113"/>
                  <a:pt x="31698" y="44606"/>
                  <a:pt x="86884" y="17013"/>
                </a:cubicBezTo>
                <a:cubicBezTo>
                  <a:pt x="95075" y="12917"/>
                  <a:pt x="100615" y="2503"/>
                  <a:pt x="109744" y="1773"/>
                </a:cubicBezTo>
                <a:cubicBezTo>
                  <a:pt x="165446" y="-2683"/>
                  <a:pt x="221504" y="1773"/>
                  <a:pt x="307864" y="9393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prstClr val="white"/>
                </a:solidFill>
              </a:rPr>
              <a:t>01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7715250" y="585026"/>
            <a:ext cx="1823497" cy="255417"/>
          </a:xfrm>
          <a:prstGeom prst="round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rgbClr val="886E87"/>
                </a:solidFill>
              </a:rPr>
              <a:t>소개</a:t>
            </a:r>
          </a:p>
        </p:txBody>
      </p:sp>
      <p:sp>
        <p:nvSpPr>
          <p:cNvPr id="28" name="자유형 27"/>
          <p:cNvSpPr/>
          <p:nvPr/>
        </p:nvSpPr>
        <p:spPr>
          <a:xfrm>
            <a:off x="6732785" y="2047985"/>
            <a:ext cx="2968770" cy="377708"/>
          </a:xfrm>
          <a:custGeom>
            <a:avLst/>
            <a:gdLst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23900 w 3048262"/>
              <a:gd name="connsiteY24" fmla="*/ 352293 h 390393"/>
              <a:gd name="connsiteX25" fmla="*/ 678180 w 3048262"/>
              <a:gd name="connsiteY25" fmla="*/ 344673 h 390393"/>
              <a:gd name="connsiteX26" fmla="*/ 533400 w 3048262"/>
              <a:gd name="connsiteY26" fmla="*/ 337053 h 390393"/>
              <a:gd name="connsiteX27" fmla="*/ 198120 w 3048262"/>
              <a:gd name="connsiteY27" fmla="*/ 329433 h 390393"/>
              <a:gd name="connsiteX28" fmla="*/ 160020 w 3048262"/>
              <a:gd name="connsiteY28" fmla="*/ 3218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23900 w 3048262"/>
              <a:gd name="connsiteY24" fmla="*/ 352293 h 390393"/>
              <a:gd name="connsiteX25" fmla="*/ 678180 w 3048262"/>
              <a:gd name="connsiteY25" fmla="*/ 344673 h 390393"/>
              <a:gd name="connsiteX26" fmla="*/ 488950 w 3048262"/>
              <a:gd name="connsiteY26" fmla="*/ 362453 h 390393"/>
              <a:gd name="connsiteX27" fmla="*/ 198120 w 3048262"/>
              <a:gd name="connsiteY27" fmla="*/ 329433 h 390393"/>
              <a:gd name="connsiteX28" fmla="*/ 160020 w 3048262"/>
              <a:gd name="connsiteY28" fmla="*/ 3218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23900 w 3048262"/>
              <a:gd name="connsiteY24" fmla="*/ 352293 h 390393"/>
              <a:gd name="connsiteX25" fmla="*/ 678180 w 3048262"/>
              <a:gd name="connsiteY25" fmla="*/ 3446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160020 w 3048262"/>
              <a:gd name="connsiteY28" fmla="*/ 3218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23900 w 3048262"/>
              <a:gd name="connsiteY24" fmla="*/ 352293 h 390393"/>
              <a:gd name="connsiteX25" fmla="*/ 678180 w 3048262"/>
              <a:gd name="connsiteY25" fmla="*/ 3446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6520 w 3048262"/>
              <a:gd name="connsiteY28" fmla="*/ 3599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23900 w 3048262"/>
              <a:gd name="connsiteY24" fmla="*/ 3522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6520 w 3048262"/>
              <a:gd name="connsiteY28" fmla="*/ 3599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6520 w 3048262"/>
              <a:gd name="connsiteY28" fmla="*/ 3599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202990 w 3048262"/>
              <a:gd name="connsiteY27" fmla="*/ 371501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202990 w 3048262"/>
              <a:gd name="connsiteY27" fmla="*/ 371501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24666 w 3048262"/>
              <a:gd name="connsiteY33" fmla="*/ 104167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202990 w 3048262"/>
              <a:gd name="connsiteY27" fmla="*/ 371501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24666 w 3048262"/>
              <a:gd name="connsiteY33" fmla="*/ 104167 h 390393"/>
              <a:gd name="connsiteX34" fmla="*/ 37786 w 3048262"/>
              <a:gd name="connsiteY34" fmla="*/ 64638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24633 h 390393"/>
              <a:gd name="connsiteX4" fmla="*/ 1047004 w 3036086"/>
              <a:gd name="connsiteY4" fmla="*/ 32253 h 390393"/>
              <a:gd name="connsiteX5" fmla="*/ 1519444 w 3036086"/>
              <a:gd name="connsiteY5" fmla="*/ 2463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2997724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24633 h 390393"/>
              <a:gd name="connsiteX4" fmla="*/ 1068921 w 3036086"/>
              <a:gd name="connsiteY4" fmla="*/ 1297 h 390393"/>
              <a:gd name="connsiteX5" fmla="*/ 1519444 w 3036086"/>
              <a:gd name="connsiteY5" fmla="*/ 2463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2997724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9444 w 3036086"/>
              <a:gd name="connsiteY5" fmla="*/ 2463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2997724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2997724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2997724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3017206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3017206 w 3036086"/>
              <a:gd name="connsiteY11" fmla="*/ 62733 h 390393"/>
              <a:gd name="connsiteX12" fmla="*/ 3027576 w 3036086"/>
              <a:gd name="connsiteY12" fmla="*/ 128455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38444 h 390393"/>
              <a:gd name="connsiteX11" fmla="*/ 3017206 w 3036086"/>
              <a:gd name="connsiteY11" fmla="*/ 62733 h 390393"/>
              <a:gd name="connsiteX12" fmla="*/ 3027576 w 3036086"/>
              <a:gd name="connsiteY12" fmla="*/ 128455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19403 w 3036086"/>
              <a:gd name="connsiteY9" fmla="*/ 30348 h 390393"/>
              <a:gd name="connsiteX10" fmla="*/ 2974864 w 3036086"/>
              <a:gd name="connsiteY10" fmla="*/ 38444 h 390393"/>
              <a:gd name="connsiteX11" fmla="*/ 3017206 w 3036086"/>
              <a:gd name="connsiteY11" fmla="*/ 62733 h 390393"/>
              <a:gd name="connsiteX12" fmla="*/ 3027576 w 3036086"/>
              <a:gd name="connsiteY12" fmla="*/ 128455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7814 w 3036086"/>
              <a:gd name="connsiteY8" fmla="*/ 15584 h 390393"/>
              <a:gd name="connsiteX9" fmla="*/ 2919403 w 3036086"/>
              <a:gd name="connsiteY9" fmla="*/ 30348 h 390393"/>
              <a:gd name="connsiteX10" fmla="*/ 2974864 w 3036086"/>
              <a:gd name="connsiteY10" fmla="*/ 38444 h 390393"/>
              <a:gd name="connsiteX11" fmla="*/ 3017206 w 3036086"/>
              <a:gd name="connsiteY11" fmla="*/ 62733 h 390393"/>
              <a:gd name="connsiteX12" fmla="*/ 3027576 w 3036086"/>
              <a:gd name="connsiteY12" fmla="*/ 128455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106"/>
              <a:gd name="connsiteY0" fmla="*/ 9393 h 390393"/>
              <a:gd name="connsiteX1" fmla="*/ 307864 w 3036106"/>
              <a:gd name="connsiteY1" fmla="*/ 9393 h 390393"/>
              <a:gd name="connsiteX2" fmla="*/ 437404 w 3036106"/>
              <a:gd name="connsiteY2" fmla="*/ 17013 h 390393"/>
              <a:gd name="connsiteX3" fmla="*/ 528844 w 3036106"/>
              <a:gd name="connsiteY3" fmla="*/ 12727 h 390393"/>
              <a:gd name="connsiteX4" fmla="*/ 1068921 w 3036106"/>
              <a:gd name="connsiteY4" fmla="*/ 1297 h 390393"/>
              <a:gd name="connsiteX5" fmla="*/ 1517009 w 3036106"/>
              <a:gd name="connsiteY5" fmla="*/ 5583 h 390393"/>
              <a:gd name="connsiteX6" fmla="*/ 2586244 w 3036106"/>
              <a:gd name="connsiteY6" fmla="*/ 9393 h 390393"/>
              <a:gd name="connsiteX7" fmla="*/ 2822464 w 3036106"/>
              <a:gd name="connsiteY7" fmla="*/ 17013 h 390393"/>
              <a:gd name="connsiteX8" fmla="*/ 2857814 w 3036106"/>
              <a:gd name="connsiteY8" fmla="*/ 15584 h 390393"/>
              <a:gd name="connsiteX9" fmla="*/ 2919403 w 3036106"/>
              <a:gd name="connsiteY9" fmla="*/ 30348 h 390393"/>
              <a:gd name="connsiteX10" fmla="*/ 2974864 w 3036106"/>
              <a:gd name="connsiteY10" fmla="*/ 38444 h 390393"/>
              <a:gd name="connsiteX11" fmla="*/ 3017206 w 3036106"/>
              <a:gd name="connsiteY11" fmla="*/ 62733 h 390393"/>
              <a:gd name="connsiteX12" fmla="*/ 3027576 w 3036106"/>
              <a:gd name="connsiteY12" fmla="*/ 128455 h 390393"/>
              <a:gd name="connsiteX13" fmla="*/ 3028204 w 3036106"/>
              <a:gd name="connsiteY13" fmla="*/ 169413 h 390393"/>
              <a:gd name="connsiteX14" fmla="*/ 3035824 w 3036106"/>
              <a:gd name="connsiteY14" fmla="*/ 237993 h 390393"/>
              <a:gd name="connsiteX15" fmla="*/ 3028204 w 3036106"/>
              <a:gd name="connsiteY15" fmla="*/ 321813 h 390393"/>
              <a:gd name="connsiteX16" fmla="*/ 2974864 w 3036106"/>
              <a:gd name="connsiteY16" fmla="*/ 358961 h 390393"/>
              <a:gd name="connsiteX17" fmla="*/ 2784364 w 3036106"/>
              <a:gd name="connsiteY17" fmla="*/ 352293 h 390393"/>
              <a:gd name="connsiteX18" fmla="*/ 2670064 w 3036106"/>
              <a:gd name="connsiteY18" fmla="*/ 367533 h 390393"/>
              <a:gd name="connsiteX19" fmla="*/ 2502424 w 3036106"/>
              <a:gd name="connsiteY19" fmla="*/ 375153 h 390393"/>
              <a:gd name="connsiteX20" fmla="*/ 2365264 w 3036106"/>
              <a:gd name="connsiteY20" fmla="*/ 390393 h 390393"/>
              <a:gd name="connsiteX21" fmla="*/ 1008904 w 3036106"/>
              <a:gd name="connsiteY21" fmla="*/ 382773 h 390393"/>
              <a:gd name="connsiteX22" fmla="*/ 978424 w 3036106"/>
              <a:gd name="connsiteY22" fmla="*/ 375153 h 390393"/>
              <a:gd name="connsiteX23" fmla="*/ 780304 w 3036106"/>
              <a:gd name="connsiteY23" fmla="*/ 367533 h 390393"/>
              <a:gd name="connsiteX24" fmla="*/ 727959 w 3036106"/>
              <a:gd name="connsiteY24" fmla="*/ 377693 h 390393"/>
              <a:gd name="connsiteX25" fmla="*/ 620546 w 3036106"/>
              <a:gd name="connsiteY25" fmla="*/ 357373 h 390393"/>
              <a:gd name="connsiteX26" fmla="*/ 476774 w 3036106"/>
              <a:gd name="connsiteY26" fmla="*/ 362453 h 390393"/>
              <a:gd name="connsiteX27" fmla="*/ 190814 w 3036106"/>
              <a:gd name="connsiteY27" fmla="*/ 371501 h 390393"/>
              <a:gd name="connsiteX28" fmla="*/ 81097 w 3036106"/>
              <a:gd name="connsiteY28" fmla="*/ 356738 h 390393"/>
              <a:gd name="connsiteX29" fmla="*/ 33544 w 3036106"/>
              <a:gd name="connsiteY29" fmla="*/ 306573 h 390393"/>
              <a:gd name="connsiteX30" fmla="*/ 18304 w 3036106"/>
              <a:gd name="connsiteY30" fmla="*/ 260853 h 390393"/>
              <a:gd name="connsiteX31" fmla="*/ 3064 w 3036106"/>
              <a:gd name="connsiteY31" fmla="*/ 207513 h 390393"/>
              <a:gd name="connsiteX32" fmla="*/ 0 w 3036106"/>
              <a:gd name="connsiteY32" fmla="*/ 177033 h 390393"/>
              <a:gd name="connsiteX33" fmla="*/ 12490 w 3036106"/>
              <a:gd name="connsiteY33" fmla="*/ 104167 h 390393"/>
              <a:gd name="connsiteX34" fmla="*/ 25610 w 3036106"/>
              <a:gd name="connsiteY34" fmla="*/ 64638 h 390393"/>
              <a:gd name="connsiteX35" fmla="*/ 86884 w 3036106"/>
              <a:gd name="connsiteY35" fmla="*/ 17013 h 390393"/>
              <a:gd name="connsiteX36" fmla="*/ 109744 w 3036106"/>
              <a:gd name="connsiteY36" fmla="*/ 1773 h 390393"/>
              <a:gd name="connsiteX37" fmla="*/ 307864 w 3036106"/>
              <a:gd name="connsiteY37" fmla="*/ 9393 h 390393"/>
              <a:gd name="connsiteX0" fmla="*/ 307864 w 3036106"/>
              <a:gd name="connsiteY0" fmla="*/ 9393 h 390393"/>
              <a:gd name="connsiteX1" fmla="*/ 307864 w 3036106"/>
              <a:gd name="connsiteY1" fmla="*/ 9393 h 390393"/>
              <a:gd name="connsiteX2" fmla="*/ 437404 w 3036106"/>
              <a:gd name="connsiteY2" fmla="*/ 17013 h 390393"/>
              <a:gd name="connsiteX3" fmla="*/ 528844 w 3036106"/>
              <a:gd name="connsiteY3" fmla="*/ 12727 h 390393"/>
              <a:gd name="connsiteX4" fmla="*/ 1068921 w 3036106"/>
              <a:gd name="connsiteY4" fmla="*/ 1297 h 390393"/>
              <a:gd name="connsiteX5" fmla="*/ 1517009 w 3036106"/>
              <a:gd name="connsiteY5" fmla="*/ 5583 h 390393"/>
              <a:gd name="connsiteX6" fmla="*/ 2586244 w 3036106"/>
              <a:gd name="connsiteY6" fmla="*/ 9393 h 390393"/>
              <a:gd name="connsiteX7" fmla="*/ 2822464 w 3036106"/>
              <a:gd name="connsiteY7" fmla="*/ 17013 h 390393"/>
              <a:gd name="connsiteX8" fmla="*/ 2857814 w 3036106"/>
              <a:gd name="connsiteY8" fmla="*/ 15584 h 390393"/>
              <a:gd name="connsiteX9" fmla="*/ 2919403 w 3036106"/>
              <a:gd name="connsiteY9" fmla="*/ 30348 h 390393"/>
              <a:gd name="connsiteX10" fmla="*/ 2974864 w 3036106"/>
              <a:gd name="connsiteY10" fmla="*/ 38444 h 390393"/>
              <a:gd name="connsiteX11" fmla="*/ 3017206 w 3036106"/>
              <a:gd name="connsiteY11" fmla="*/ 62733 h 390393"/>
              <a:gd name="connsiteX12" fmla="*/ 3027576 w 3036106"/>
              <a:gd name="connsiteY12" fmla="*/ 128455 h 390393"/>
              <a:gd name="connsiteX13" fmla="*/ 3028204 w 3036106"/>
              <a:gd name="connsiteY13" fmla="*/ 169413 h 390393"/>
              <a:gd name="connsiteX14" fmla="*/ 3035824 w 3036106"/>
              <a:gd name="connsiteY14" fmla="*/ 237993 h 390393"/>
              <a:gd name="connsiteX15" fmla="*/ 3028204 w 3036106"/>
              <a:gd name="connsiteY15" fmla="*/ 321813 h 390393"/>
              <a:gd name="connsiteX16" fmla="*/ 2974864 w 3036106"/>
              <a:gd name="connsiteY16" fmla="*/ 358961 h 390393"/>
              <a:gd name="connsiteX17" fmla="*/ 2786799 w 3036106"/>
              <a:gd name="connsiteY17" fmla="*/ 366581 h 390393"/>
              <a:gd name="connsiteX18" fmla="*/ 2670064 w 3036106"/>
              <a:gd name="connsiteY18" fmla="*/ 367533 h 390393"/>
              <a:gd name="connsiteX19" fmla="*/ 2502424 w 3036106"/>
              <a:gd name="connsiteY19" fmla="*/ 375153 h 390393"/>
              <a:gd name="connsiteX20" fmla="*/ 2365264 w 3036106"/>
              <a:gd name="connsiteY20" fmla="*/ 390393 h 390393"/>
              <a:gd name="connsiteX21" fmla="*/ 1008904 w 3036106"/>
              <a:gd name="connsiteY21" fmla="*/ 382773 h 390393"/>
              <a:gd name="connsiteX22" fmla="*/ 978424 w 3036106"/>
              <a:gd name="connsiteY22" fmla="*/ 375153 h 390393"/>
              <a:gd name="connsiteX23" fmla="*/ 780304 w 3036106"/>
              <a:gd name="connsiteY23" fmla="*/ 367533 h 390393"/>
              <a:gd name="connsiteX24" fmla="*/ 727959 w 3036106"/>
              <a:gd name="connsiteY24" fmla="*/ 377693 h 390393"/>
              <a:gd name="connsiteX25" fmla="*/ 620546 w 3036106"/>
              <a:gd name="connsiteY25" fmla="*/ 357373 h 390393"/>
              <a:gd name="connsiteX26" fmla="*/ 476774 w 3036106"/>
              <a:gd name="connsiteY26" fmla="*/ 362453 h 390393"/>
              <a:gd name="connsiteX27" fmla="*/ 190814 w 3036106"/>
              <a:gd name="connsiteY27" fmla="*/ 371501 h 390393"/>
              <a:gd name="connsiteX28" fmla="*/ 81097 w 3036106"/>
              <a:gd name="connsiteY28" fmla="*/ 356738 h 390393"/>
              <a:gd name="connsiteX29" fmla="*/ 33544 w 3036106"/>
              <a:gd name="connsiteY29" fmla="*/ 306573 h 390393"/>
              <a:gd name="connsiteX30" fmla="*/ 18304 w 3036106"/>
              <a:gd name="connsiteY30" fmla="*/ 260853 h 390393"/>
              <a:gd name="connsiteX31" fmla="*/ 3064 w 3036106"/>
              <a:gd name="connsiteY31" fmla="*/ 207513 h 390393"/>
              <a:gd name="connsiteX32" fmla="*/ 0 w 3036106"/>
              <a:gd name="connsiteY32" fmla="*/ 177033 h 390393"/>
              <a:gd name="connsiteX33" fmla="*/ 12490 w 3036106"/>
              <a:gd name="connsiteY33" fmla="*/ 104167 h 390393"/>
              <a:gd name="connsiteX34" fmla="*/ 25610 w 3036106"/>
              <a:gd name="connsiteY34" fmla="*/ 64638 h 390393"/>
              <a:gd name="connsiteX35" fmla="*/ 86884 w 3036106"/>
              <a:gd name="connsiteY35" fmla="*/ 17013 h 390393"/>
              <a:gd name="connsiteX36" fmla="*/ 109744 w 3036106"/>
              <a:gd name="connsiteY36" fmla="*/ 1773 h 390393"/>
              <a:gd name="connsiteX37" fmla="*/ 307864 w 3036106"/>
              <a:gd name="connsiteY37" fmla="*/ 9393 h 390393"/>
              <a:gd name="connsiteX0" fmla="*/ 307864 w 3036106"/>
              <a:gd name="connsiteY0" fmla="*/ 9393 h 390393"/>
              <a:gd name="connsiteX1" fmla="*/ 307864 w 3036106"/>
              <a:gd name="connsiteY1" fmla="*/ 9393 h 390393"/>
              <a:gd name="connsiteX2" fmla="*/ 437404 w 3036106"/>
              <a:gd name="connsiteY2" fmla="*/ 17013 h 390393"/>
              <a:gd name="connsiteX3" fmla="*/ 528844 w 3036106"/>
              <a:gd name="connsiteY3" fmla="*/ 12727 h 390393"/>
              <a:gd name="connsiteX4" fmla="*/ 1068921 w 3036106"/>
              <a:gd name="connsiteY4" fmla="*/ 1297 h 390393"/>
              <a:gd name="connsiteX5" fmla="*/ 1517009 w 3036106"/>
              <a:gd name="connsiteY5" fmla="*/ 5583 h 390393"/>
              <a:gd name="connsiteX6" fmla="*/ 2586244 w 3036106"/>
              <a:gd name="connsiteY6" fmla="*/ 9393 h 390393"/>
              <a:gd name="connsiteX7" fmla="*/ 2822464 w 3036106"/>
              <a:gd name="connsiteY7" fmla="*/ 17013 h 390393"/>
              <a:gd name="connsiteX8" fmla="*/ 2857814 w 3036106"/>
              <a:gd name="connsiteY8" fmla="*/ 15584 h 390393"/>
              <a:gd name="connsiteX9" fmla="*/ 2919403 w 3036106"/>
              <a:gd name="connsiteY9" fmla="*/ 30348 h 390393"/>
              <a:gd name="connsiteX10" fmla="*/ 2974864 w 3036106"/>
              <a:gd name="connsiteY10" fmla="*/ 38444 h 390393"/>
              <a:gd name="connsiteX11" fmla="*/ 3017206 w 3036106"/>
              <a:gd name="connsiteY11" fmla="*/ 62733 h 390393"/>
              <a:gd name="connsiteX12" fmla="*/ 3027576 w 3036106"/>
              <a:gd name="connsiteY12" fmla="*/ 128455 h 390393"/>
              <a:gd name="connsiteX13" fmla="*/ 3028204 w 3036106"/>
              <a:gd name="connsiteY13" fmla="*/ 169413 h 390393"/>
              <a:gd name="connsiteX14" fmla="*/ 3035824 w 3036106"/>
              <a:gd name="connsiteY14" fmla="*/ 237993 h 390393"/>
              <a:gd name="connsiteX15" fmla="*/ 3028204 w 3036106"/>
              <a:gd name="connsiteY15" fmla="*/ 321813 h 390393"/>
              <a:gd name="connsiteX16" fmla="*/ 2974864 w 3036106"/>
              <a:gd name="connsiteY16" fmla="*/ 358961 h 390393"/>
              <a:gd name="connsiteX17" fmla="*/ 2786799 w 3036106"/>
              <a:gd name="connsiteY17" fmla="*/ 366581 h 390393"/>
              <a:gd name="connsiteX18" fmla="*/ 2665194 w 3036106"/>
              <a:gd name="connsiteY18" fmla="*/ 374677 h 390393"/>
              <a:gd name="connsiteX19" fmla="*/ 2502424 w 3036106"/>
              <a:gd name="connsiteY19" fmla="*/ 375153 h 390393"/>
              <a:gd name="connsiteX20" fmla="*/ 2365264 w 3036106"/>
              <a:gd name="connsiteY20" fmla="*/ 390393 h 390393"/>
              <a:gd name="connsiteX21" fmla="*/ 1008904 w 3036106"/>
              <a:gd name="connsiteY21" fmla="*/ 382773 h 390393"/>
              <a:gd name="connsiteX22" fmla="*/ 978424 w 3036106"/>
              <a:gd name="connsiteY22" fmla="*/ 375153 h 390393"/>
              <a:gd name="connsiteX23" fmla="*/ 780304 w 3036106"/>
              <a:gd name="connsiteY23" fmla="*/ 367533 h 390393"/>
              <a:gd name="connsiteX24" fmla="*/ 727959 w 3036106"/>
              <a:gd name="connsiteY24" fmla="*/ 377693 h 390393"/>
              <a:gd name="connsiteX25" fmla="*/ 620546 w 3036106"/>
              <a:gd name="connsiteY25" fmla="*/ 357373 h 390393"/>
              <a:gd name="connsiteX26" fmla="*/ 476774 w 3036106"/>
              <a:gd name="connsiteY26" fmla="*/ 362453 h 390393"/>
              <a:gd name="connsiteX27" fmla="*/ 190814 w 3036106"/>
              <a:gd name="connsiteY27" fmla="*/ 371501 h 390393"/>
              <a:gd name="connsiteX28" fmla="*/ 81097 w 3036106"/>
              <a:gd name="connsiteY28" fmla="*/ 356738 h 390393"/>
              <a:gd name="connsiteX29" fmla="*/ 33544 w 3036106"/>
              <a:gd name="connsiteY29" fmla="*/ 306573 h 390393"/>
              <a:gd name="connsiteX30" fmla="*/ 18304 w 3036106"/>
              <a:gd name="connsiteY30" fmla="*/ 260853 h 390393"/>
              <a:gd name="connsiteX31" fmla="*/ 3064 w 3036106"/>
              <a:gd name="connsiteY31" fmla="*/ 207513 h 390393"/>
              <a:gd name="connsiteX32" fmla="*/ 0 w 3036106"/>
              <a:gd name="connsiteY32" fmla="*/ 177033 h 390393"/>
              <a:gd name="connsiteX33" fmla="*/ 12490 w 3036106"/>
              <a:gd name="connsiteY33" fmla="*/ 104167 h 390393"/>
              <a:gd name="connsiteX34" fmla="*/ 25610 w 3036106"/>
              <a:gd name="connsiteY34" fmla="*/ 64638 h 390393"/>
              <a:gd name="connsiteX35" fmla="*/ 86884 w 3036106"/>
              <a:gd name="connsiteY35" fmla="*/ 17013 h 390393"/>
              <a:gd name="connsiteX36" fmla="*/ 109744 w 3036106"/>
              <a:gd name="connsiteY36" fmla="*/ 1773 h 390393"/>
              <a:gd name="connsiteX37" fmla="*/ 307864 w 3036106"/>
              <a:gd name="connsiteY37" fmla="*/ 9393 h 390393"/>
              <a:gd name="connsiteX0" fmla="*/ 307864 w 3036106"/>
              <a:gd name="connsiteY0" fmla="*/ 9393 h 382810"/>
              <a:gd name="connsiteX1" fmla="*/ 307864 w 3036106"/>
              <a:gd name="connsiteY1" fmla="*/ 9393 h 382810"/>
              <a:gd name="connsiteX2" fmla="*/ 437404 w 3036106"/>
              <a:gd name="connsiteY2" fmla="*/ 17013 h 382810"/>
              <a:gd name="connsiteX3" fmla="*/ 528844 w 3036106"/>
              <a:gd name="connsiteY3" fmla="*/ 12727 h 382810"/>
              <a:gd name="connsiteX4" fmla="*/ 1068921 w 3036106"/>
              <a:gd name="connsiteY4" fmla="*/ 1297 h 382810"/>
              <a:gd name="connsiteX5" fmla="*/ 1517009 w 3036106"/>
              <a:gd name="connsiteY5" fmla="*/ 5583 h 382810"/>
              <a:gd name="connsiteX6" fmla="*/ 2586244 w 3036106"/>
              <a:gd name="connsiteY6" fmla="*/ 9393 h 382810"/>
              <a:gd name="connsiteX7" fmla="*/ 2822464 w 3036106"/>
              <a:gd name="connsiteY7" fmla="*/ 17013 h 382810"/>
              <a:gd name="connsiteX8" fmla="*/ 2857814 w 3036106"/>
              <a:gd name="connsiteY8" fmla="*/ 15584 h 382810"/>
              <a:gd name="connsiteX9" fmla="*/ 2919403 w 3036106"/>
              <a:gd name="connsiteY9" fmla="*/ 30348 h 382810"/>
              <a:gd name="connsiteX10" fmla="*/ 2974864 w 3036106"/>
              <a:gd name="connsiteY10" fmla="*/ 38444 h 382810"/>
              <a:gd name="connsiteX11" fmla="*/ 3017206 w 3036106"/>
              <a:gd name="connsiteY11" fmla="*/ 62733 h 382810"/>
              <a:gd name="connsiteX12" fmla="*/ 3027576 w 3036106"/>
              <a:gd name="connsiteY12" fmla="*/ 128455 h 382810"/>
              <a:gd name="connsiteX13" fmla="*/ 3028204 w 3036106"/>
              <a:gd name="connsiteY13" fmla="*/ 169413 h 382810"/>
              <a:gd name="connsiteX14" fmla="*/ 3035824 w 3036106"/>
              <a:gd name="connsiteY14" fmla="*/ 237993 h 382810"/>
              <a:gd name="connsiteX15" fmla="*/ 3028204 w 3036106"/>
              <a:gd name="connsiteY15" fmla="*/ 321813 h 382810"/>
              <a:gd name="connsiteX16" fmla="*/ 2974864 w 3036106"/>
              <a:gd name="connsiteY16" fmla="*/ 358961 h 382810"/>
              <a:gd name="connsiteX17" fmla="*/ 2786799 w 3036106"/>
              <a:gd name="connsiteY17" fmla="*/ 366581 h 382810"/>
              <a:gd name="connsiteX18" fmla="*/ 2665194 w 3036106"/>
              <a:gd name="connsiteY18" fmla="*/ 374677 h 382810"/>
              <a:gd name="connsiteX19" fmla="*/ 2502424 w 3036106"/>
              <a:gd name="connsiteY19" fmla="*/ 375153 h 382810"/>
              <a:gd name="connsiteX20" fmla="*/ 1914740 w 3036106"/>
              <a:gd name="connsiteY20" fmla="*/ 371343 h 382810"/>
              <a:gd name="connsiteX21" fmla="*/ 1008904 w 3036106"/>
              <a:gd name="connsiteY21" fmla="*/ 382773 h 382810"/>
              <a:gd name="connsiteX22" fmla="*/ 978424 w 3036106"/>
              <a:gd name="connsiteY22" fmla="*/ 375153 h 382810"/>
              <a:gd name="connsiteX23" fmla="*/ 780304 w 3036106"/>
              <a:gd name="connsiteY23" fmla="*/ 367533 h 382810"/>
              <a:gd name="connsiteX24" fmla="*/ 727959 w 3036106"/>
              <a:gd name="connsiteY24" fmla="*/ 377693 h 382810"/>
              <a:gd name="connsiteX25" fmla="*/ 620546 w 3036106"/>
              <a:gd name="connsiteY25" fmla="*/ 357373 h 382810"/>
              <a:gd name="connsiteX26" fmla="*/ 476774 w 3036106"/>
              <a:gd name="connsiteY26" fmla="*/ 362453 h 382810"/>
              <a:gd name="connsiteX27" fmla="*/ 190814 w 3036106"/>
              <a:gd name="connsiteY27" fmla="*/ 371501 h 382810"/>
              <a:gd name="connsiteX28" fmla="*/ 81097 w 3036106"/>
              <a:gd name="connsiteY28" fmla="*/ 356738 h 382810"/>
              <a:gd name="connsiteX29" fmla="*/ 33544 w 3036106"/>
              <a:gd name="connsiteY29" fmla="*/ 306573 h 382810"/>
              <a:gd name="connsiteX30" fmla="*/ 18304 w 3036106"/>
              <a:gd name="connsiteY30" fmla="*/ 260853 h 382810"/>
              <a:gd name="connsiteX31" fmla="*/ 3064 w 3036106"/>
              <a:gd name="connsiteY31" fmla="*/ 207513 h 382810"/>
              <a:gd name="connsiteX32" fmla="*/ 0 w 3036106"/>
              <a:gd name="connsiteY32" fmla="*/ 177033 h 382810"/>
              <a:gd name="connsiteX33" fmla="*/ 12490 w 3036106"/>
              <a:gd name="connsiteY33" fmla="*/ 104167 h 382810"/>
              <a:gd name="connsiteX34" fmla="*/ 25610 w 3036106"/>
              <a:gd name="connsiteY34" fmla="*/ 64638 h 382810"/>
              <a:gd name="connsiteX35" fmla="*/ 86884 w 3036106"/>
              <a:gd name="connsiteY35" fmla="*/ 17013 h 382810"/>
              <a:gd name="connsiteX36" fmla="*/ 109744 w 3036106"/>
              <a:gd name="connsiteY36" fmla="*/ 1773 h 382810"/>
              <a:gd name="connsiteX37" fmla="*/ 307864 w 3036106"/>
              <a:gd name="connsiteY37" fmla="*/ 9393 h 382810"/>
              <a:gd name="connsiteX0" fmla="*/ 307864 w 3036106"/>
              <a:gd name="connsiteY0" fmla="*/ 9393 h 382819"/>
              <a:gd name="connsiteX1" fmla="*/ 307864 w 3036106"/>
              <a:gd name="connsiteY1" fmla="*/ 9393 h 382819"/>
              <a:gd name="connsiteX2" fmla="*/ 437404 w 3036106"/>
              <a:gd name="connsiteY2" fmla="*/ 17013 h 382819"/>
              <a:gd name="connsiteX3" fmla="*/ 528844 w 3036106"/>
              <a:gd name="connsiteY3" fmla="*/ 12727 h 382819"/>
              <a:gd name="connsiteX4" fmla="*/ 1068921 w 3036106"/>
              <a:gd name="connsiteY4" fmla="*/ 1297 h 382819"/>
              <a:gd name="connsiteX5" fmla="*/ 1517009 w 3036106"/>
              <a:gd name="connsiteY5" fmla="*/ 5583 h 382819"/>
              <a:gd name="connsiteX6" fmla="*/ 2586244 w 3036106"/>
              <a:gd name="connsiteY6" fmla="*/ 9393 h 382819"/>
              <a:gd name="connsiteX7" fmla="*/ 2822464 w 3036106"/>
              <a:gd name="connsiteY7" fmla="*/ 17013 h 382819"/>
              <a:gd name="connsiteX8" fmla="*/ 2857814 w 3036106"/>
              <a:gd name="connsiteY8" fmla="*/ 15584 h 382819"/>
              <a:gd name="connsiteX9" fmla="*/ 2919403 w 3036106"/>
              <a:gd name="connsiteY9" fmla="*/ 30348 h 382819"/>
              <a:gd name="connsiteX10" fmla="*/ 2974864 w 3036106"/>
              <a:gd name="connsiteY10" fmla="*/ 38444 h 382819"/>
              <a:gd name="connsiteX11" fmla="*/ 3017206 w 3036106"/>
              <a:gd name="connsiteY11" fmla="*/ 62733 h 382819"/>
              <a:gd name="connsiteX12" fmla="*/ 3027576 w 3036106"/>
              <a:gd name="connsiteY12" fmla="*/ 128455 h 382819"/>
              <a:gd name="connsiteX13" fmla="*/ 3028204 w 3036106"/>
              <a:gd name="connsiteY13" fmla="*/ 169413 h 382819"/>
              <a:gd name="connsiteX14" fmla="*/ 3035824 w 3036106"/>
              <a:gd name="connsiteY14" fmla="*/ 237993 h 382819"/>
              <a:gd name="connsiteX15" fmla="*/ 3028204 w 3036106"/>
              <a:gd name="connsiteY15" fmla="*/ 321813 h 382819"/>
              <a:gd name="connsiteX16" fmla="*/ 2974864 w 3036106"/>
              <a:gd name="connsiteY16" fmla="*/ 358961 h 382819"/>
              <a:gd name="connsiteX17" fmla="*/ 2786799 w 3036106"/>
              <a:gd name="connsiteY17" fmla="*/ 366581 h 382819"/>
              <a:gd name="connsiteX18" fmla="*/ 2665194 w 3036106"/>
              <a:gd name="connsiteY18" fmla="*/ 374677 h 382819"/>
              <a:gd name="connsiteX19" fmla="*/ 2502424 w 3036106"/>
              <a:gd name="connsiteY19" fmla="*/ 375153 h 382819"/>
              <a:gd name="connsiteX20" fmla="*/ 1914740 w 3036106"/>
              <a:gd name="connsiteY20" fmla="*/ 371343 h 382819"/>
              <a:gd name="connsiteX21" fmla="*/ 1008904 w 3036106"/>
              <a:gd name="connsiteY21" fmla="*/ 382773 h 382819"/>
              <a:gd name="connsiteX22" fmla="*/ 978424 w 3036106"/>
              <a:gd name="connsiteY22" fmla="*/ 375153 h 382819"/>
              <a:gd name="connsiteX23" fmla="*/ 807092 w 3036106"/>
              <a:gd name="connsiteY23" fmla="*/ 369915 h 382819"/>
              <a:gd name="connsiteX24" fmla="*/ 727959 w 3036106"/>
              <a:gd name="connsiteY24" fmla="*/ 377693 h 382819"/>
              <a:gd name="connsiteX25" fmla="*/ 620546 w 3036106"/>
              <a:gd name="connsiteY25" fmla="*/ 357373 h 382819"/>
              <a:gd name="connsiteX26" fmla="*/ 476774 w 3036106"/>
              <a:gd name="connsiteY26" fmla="*/ 362453 h 382819"/>
              <a:gd name="connsiteX27" fmla="*/ 190814 w 3036106"/>
              <a:gd name="connsiteY27" fmla="*/ 371501 h 382819"/>
              <a:gd name="connsiteX28" fmla="*/ 81097 w 3036106"/>
              <a:gd name="connsiteY28" fmla="*/ 356738 h 382819"/>
              <a:gd name="connsiteX29" fmla="*/ 33544 w 3036106"/>
              <a:gd name="connsiteY29" fmla="*/ 306573 h 382819"/>
              <a:gd name="connsiteX30" fmla="*/ 18304 w 3036106"/>
              <a:gd name="connsiteY30" fmla="*/ 260853 h 382819"/>
              <a:gd name="connsiteX31" fmla="*/ 3064 w 3036106"/>
              <a:gd name="connsiteY31" fmla="*/ 207513 h 382819"/>
              <a:gd name="connsiteX32" fmla="*/ 0 w 3036106"/>
              <a:gd name="connsiteY32" fmla="*/ 177033 h 382819"/>
              <a:gd name="connsiteX33" fmla="*/ 12490 w 3036106"/>
              <a:gd name="connsiteY33" fmla="*/ 104167 h 382819"/>
              <a:gd name="connsiteX34" fmla="*/ 25610 w 3036106"/>
              <a:gd name="connsiteY34" fmla="*/ 64638 h 382819"/>
              <a:gd name="connsiteX35" fmla="*/ 86884 w 3036106"/>
              <a:gd name="connsiteY35" fmla="*/ 17013 h 382819"/>
              <a:gd name="connsiteX36" fmla="*/ 109744 w 3036106"/>
              <a:gd name="connsiteY36" fmla="*/ 1773 h 382819"/>
              <a:gd name="connsiteX37" fmla="*/ 307864 w 3036106"/>
              <a:gd name="connsiteY37" fmla="*/ 9393 h 382819"/>
              <a:gd name="connsiteX0" fmla="*/ 307864 w 3036106"/>
              <a:gd name="connsiteY0" fmla="*/ 9393 h 377863"/>
              <a:gd name="connsiteX1" fmla="*/ 307864 w 3036106"/>
              <a:gd name="connsiteY1" fmla="*/ 9393 h 377863"/>
              <a:gd name="connsiteX2" fmla="*/ 437404 w 3036106"/>
              <a:gd name="connsiteY2" fmla="*/ 17013 h 377863"/>
              <a:gd name="connsiteX3" fmla="*/ 528844 w 3036106"/>
              <a:gd name="connsiteY3" fmla="*/ 12727 h 377863"/>
              <a:gd name="connsiteX4" fmla="*/ 1068921 w 3036106"/>
              <a:gd name="connsiteY4" fmla="*/ 1297 h 377863"/>
              <a:gd name="connsiteX5" fmla="*/ 1517009 w 3036106"/>
              <a:gd name="connsiteY5" fmla="*/ 5583 h 377863"/>
              <a:gd name="connsiteX6" fmla="*/ 2586244 w 3036106"/>
              <a:gd name="connsiteY6" fmla="*/ 9393 h 377863"/>
              <a:gd name="connsiteX7" fmla="*/ 2822464 w 3036106"/>
              <a:gd name="connsiteY7" fmla="*/ 17013 h 377863"/>
              <a:gd name="connsiteX8" fmla="*/ 2857814 w 3036106"/>
              <a:gd name="connsiteY8" fmla="*/ 15584 h 377863"/>
              <a:gd name="connsiteX9" fmla="*/ 2919403 w 3036106"/>
              <a:gd name="connsiteY9" fmla="*/ 30348 h 377863"/>
              <a:gd name="connsiteX10" fmla="*/ 2974864 w 3036106"/>
              <a:gd name="connsiteY10" fmla="*/ 38444 h 377863"/>
              <a:gd name="connsiteX11" fmla="*/ 3017206 w 3036106"/>
              <a:gd name="connsiteY11" fmla="*/ 62733 h 377863"/>
              <a:gd name="connsiteX12" fmla="*/ 3027576 w 3036106"/>
              <a:gd name="connsiteY12" fmla="*/ 128455 h 377863"/>
              <a:gd name="connsiteX13" fmla="*/ 3028204 w 3036106"/>
              <a:gd name="connsiteY13" fmla="*/ 169413 h 377863"/>
              <a:gd name="connsiteX14" fmla="*/ 3035824 w 3036106"/>
              <a:gd name="connsiteY14" fmla="*/ 237993 h 377863"/>
              <a:gd name="connsiteX15" fmla="*/ 3028204 w 3036106"/>
              <a:gd name="connsiteY15" fmla="*/ 321813 h 377863"/>
              <a:gd name="connsiteX16" fmla="*/ 2974864 w 3036106"/>
              <a:gd name="connsiteY16" fmla="*/ 358961 h 377863"/>
              <a:gd name="connsiteX17" fmla="*/ 2786799 w 3036106"/>
              <a:gd name="connsiteY17" fmla="*/ 366581 h 377863"/>
              <a:gd name="connsiteX18" fmla="*/ 2665194 w 3036106"/>
              <a:gd name="connsiteY18" fmla="*/ 374677 h 377863"/>
              <a:gd name="connsiteX19" fmla="*/ 2502424 w 3036106"/>
              <a:gd name="connsiteY19" fmla="*/ 375153 h 377863"/>
              <a:gd name="connsiteX20" fmla="*/ 1914740 w 3036106"/>
              <a:gd name="connsiteY20" fmla="*/ 371343 h 377863"/>
              <a:gd name="connsiteX21" fmla="*/ 1116055 w 3036106"/>
              <a:gd name="connsiteY21" fmla="*/ 375629 h 377863"/>
              <a:gd name="connsiteX22" fmla="*/ 978424 w 3036106"/>
              <a:gd name="connsiteY22" fmla="*/ 375153 h 377863"/>
              <a:gd name="connsiteX23" fmla="*/ 807092 w 3036106"/>
              <a:gd name="connsiteY23" fmla="*/ 369915 h 377863"/>
              <a:gd name="connsiteX24" fmla="*/ 727959 w 3036106"/>
              <a:gd name="connsiteY24" fmla="*/ 377693 h 377863"/>
              <a:gd name="connsiteX25" fmla="*/ 620546 w 3036106"/>
              <a:gd name="connsiteY25" fmla="*/ 357373 h 377863"/>
              <a:gd name="connsiteX26" fmla="*/ 476774 w 3036106"/>
              <a:gd name="connsiteY26" fmla="*/ 362453 h 377863"/>
              <a:gd name="connsiteX27" fmla="*/ 190814 w 3036106"/>
              <a:gd name="connsiteY27" fmla="*/ 371501 h 377863"/>
              <a:gd name="connsiteX28" fmla="*/ 81097 w 3036106"/>
              <a:gd name="connsiteY28" fmla="*/ 356738 h 377863"/>
              <a:gd name="connsiteX29" fmla="*/ 33544 w 3036106"/>
              <a:gd name="connsiteY29" fmla="*/ 306573 h 377863"/>
              <a:gd name="connsiteX30" fmla="*/ 18304 w 3036106"/>
              <a:gd name="connsiteY30" fmla="*/ 260853 h 377863"/>
              <a:gd name="connsiteX31" fmla="*/ 3064 w 3036106"/>
              <a:gd name="connsiteY31" fmla="*/ 207513 h 377863"/>
              <a:gd name="connsiteX32" fmla="*/ 0 w 3036106"/>
              <a:gd name="connsiteY32" fmla="*/ 177033 h 377863"/>
              <a:gd name="connsiteX33" fmla="*/ 12490 w 3036106"/>
              <a:gd name="connsiteY33" fmla="*/ 104167 h 377863"/>
              <a:gd name="connsiteX34" fmla="*/ 25610 w 3036106"/>
              <a:gd name="connsiteY34" fmla="*/ 64638 h 377863"/>
              <a:gd name="connsiteX35" fmla="*/ 86884 w 3036106"/>
              <a:gd name="connsiteY35" fmla="*/ 17013 h 377863"/>
              <a:gd name="connsiteX36" fmla="*/ 109744 w 3036106"/>
              <a:gd name="connsiteY36" fmla="*/ 1773 h 377863"/>
              <a:gd name="connsiteX37" fmla="*/ 307864 w 3036106"/>
              <a:gd name="connsiteY37" fmla="*/ 9393 h 377863"/>
              <a:gd name="connsiteX0" fmla="*/ 307864 w 3036106"/>
              <a:gd name="connsiteY0" fmla="*/ 9393 h 377708"/>
              <a:gd name="connsiteX1" fmla="*/ 307864 w 3036106"/>
              <a:gd name="connsiteY1" fmla="*/ 9393 h 377708"/>
              <a:gd name="connsiteX2" fmla="*/ 437404 w 3036106"/>
              <a:gd name="connsiteY2" fmla="*/ 17013 h 377708"/>
              <a:gd name="connsiteX3" fmla="*/ 528844 w 3036106"/>
              <a:gd name="connsiteY3" fmla="*/ 12727 h 377708"/>
              <a:gd name="connsiteX4" fmla="*/ 1068921 w 3036106"/>
              <a:gd name="connsiteY4" fmla="*/ 1297 h 377708"/>
              <a:gd name="connsiteX5" fmla="*/ 1517009 w 3036106"/>
              <a:gd name="connsiteY5" fmla="*/ 5583 h 377708"/>
              <a:gd name="connsiteX6" fmla="*/ 2586244 w 3036106"/>
              <a:gd name="connsiteY6" fmla="*/ 9393 h 377708"/>
              <a:gd name="connsiteX7" fmla="*/ 2822464 w 3036106"/>
              <a:gd name="connsiteY7" fmla="*/ 17013 h 377708"/>
              <a:gd name="connsiteX8" fmla="*/ 2857814 w 3036106"/>
              <a:gd name="connsiteY8" fmla="*/ 15584 h 377708"/>
              <a:gd name="connsiteX9" fmla="*/ 2919403 w 3036106"/>
              <a:gd name="connsiteY9" fmla="*/ 30348 h 377708"/>
              <a:gd name="connsiteX10" fmla="*/ 2974864 w 3036106"/>
              <a:gd name="connsiteY10" fmla="*/ 38444 h 377708"/>
              <a:gd name="connsiteX11" fmla="*/ 3017206 w 3036106"/>
              <a:gd name="connsiteY11" fmla="*/ 62733 h 377708"/>
              <a:gd name="connsiteX12" fmla="*/ 3027576 w 3036106"/>
              <a:gd name="connsiteY12" fmla="*/ 128455 h 377708"/>
              <a:gd name="connsiteX13" fmla="*/ 3028204 w 3036106"/>
              <a:gd name="connsiteY13" fmla="*/ 169413 h 377708"/>
              <a:gd name="connsiteX14" fmla="*/ 3035824 w 3036106"/>
              <a:gd name="connsiteY14" fmla="*/ 237993 h 377708"/>
              <a:gd name="connsiteX15" fmla="*/ 3028204 w 3036106"/>
              <a:gd name="connsiteY15" fmla="*/ 321813 h 377708"/>
              <a:gd name="connsiteX16" fmla="*/ 2974864 w 3036106"/>
              <a:gd name="connsiteY16" fmla="*/ 358961 h 377708"/>
              <a:gd name="connsiteX17" fmla="*/ 2786799 w 3036106"/>
              <a:gd name="connsiteY17" fmla="*/ 366581 h 377708"/>
              <a:gd name="connsiteX18" fmla="*/ 2665194 w 3036106"/>
              <a:gd name="connsiteY18" fmla="*/ 374677 h 377708"/>
              <a:gd name="connsiteX19" fmla="*/ 2502424 w 3036106"/>
              <a:gd name="connsiteY19" fmla="*/ 375153 h 377708"/>
              <a:gd name="connsiteX20" fmla="*/ 1914740 w 3036106"/>
              <a:gd name="connsiteY20" fmla="*/ 371343 h 377708"/>
              <a:gd name="connsiteX21" fmla="*/ 1116055 w 3036106"/>
              <a:gd name="connsiteY21" fmla="*/ 375629 h 377708"/>
              <a:gd name="connsiteX22" fmla="*/ 978424 w 3036106"/>
              <a:gd name="connsiteY22" fmla="*/ 375153 h 377708"/>
              <a:gd name="connsiteX23" fmla="*/ 807092 w 3036106"/>
              <a:gd name="connsiteY23" fmla="*/ 369915 h 377708"/>
              <a:gd name="connsiteX24" fmla="*/ 727959 w 3036106"/>
              <a:gd name="connsiteY24" fmla="*/ 377693 h 377708"/>
              <a:gd name="connsiteX25" fmla="*/ 603500 w 3036106"/>
              <a:gd name="connsiteY25" fmla="*/ 371660 h 377708"/>
              <a:gd name="connsiteX26" fmla="*/ 476774 w 3036106"/>
              <a:gd name="connsiteY26" fmla="*/ 362453 h 377708"/>
              <a:gd name="connsiteX27" fmla="*/ 190814 w 3036106"/>
              <a:gd name="connsiteY27" fmla="*/ 371501 h 377708"/>
              <a:gd name="connsiteX28" fmla="*/ 81097 w 3036106"/>
              <a:gd name="connsiteY28" fmla="*/ 356738 h 377708"/>
              <a:gd name="connsiteX29" fmla="*/ 33544 w 3036106"/>
              <a:gd name="connsiteY29" fmla="*/ 306573 h 377708"/>
              <a:gd name="connsiteX30" fmla="*/ 18304 w 3036106"/>
              <a:gd name="connsiteY30" fmla="*/ 260853 h 377708"/>
              <a:gd name="connsiteX31" fmla="*/ 3064 w 3036106"/>
              <a:gd name="connsiteY31" fmla="*/ 207513 h 377708"/>
              <a:gd name="connsiteX32" fmla="*/ 0 w 3036106"/>
              <a:gd name="connsiteY32" fmla="*/ 177033 h 377708"/>
              <a:gd name="connsiteX33" fmla="*/ 12490 w 3036106"/>
              <a:gd name="connsiteY33" fmla="*/ 104167 h 377708"/>
              <a:gd name="connsiteX34" fmla="*/ 25610 w 3036106"/>
              <a:gd name="connsiteY34" fmla="*/ 64638 h 377708"/>
              <a:gd name="connsiteX35" fmla="*/ 86884 w 3036106"/>
              <a:gd name="connsiteY35" fmla="*/ 17013 h 377708"/>
              <a:gd name="connsiteX36" fmla="*/ 109744 w 3036106"/>
              <a:gd name="connsiteY36" fmla="*/ 1773 h 377708"/>
              <a:gd name="connsiteX37" fmla="*/ 307864 w 3036106"/>
              <a:gd name="connsiteY37" fmla="*/ 9393 h 377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036106" h="377708">
                <a:moveTo>
                  <a:pt x="307864" y="9393"/>
                </a:moveTo>
                <a:lnTo>
                  <a:pt x="307864" y="9393"/>
                </a:lnTo>
                <a:cubicBezTo>
                  <a:pt x="351044" y="11933"/>
                  <a:pt x="400574" y="16457"/>
                  <a:pt x="437404" y="17013"/>
                </a:cubicBezTo>
                <a:cubicBezTo>
                  <a:pt x="474234" y="17569"/>
                  <a:pt x="423591" y="15346"/>
                  <a:pt x="528844" y="12727"/>
                </a:cubicBezTo>
                <a:cubicBezTo>
                  <a:pt x="634097" y="10108"/>
                  <a:pt x="896201" y="-1243"/>
                  <a:pt x="1068921" y="1297"/>
                </a:cubicBezTo>
                <a:cubicBezTo>
                  <a:pt x="1219095" y="9076"/>
                  <a:pt x="1264122" y="4234"/>
                  <a:pt x="1517009" y="5583"/>
                </a:cubicBezTo>
                <a:cubicBezTo>
                  <a:pt x="1769896" y="6932"/>
                  <a:pt x="2136455" y="33995"/>
                  <a:pt x="2586244" y="9393"/>
                </a:cubicBezTo>
                <a:lnTo>
                  <a:pt x="2822464" y="17013"/>
                </a:lnTo>
                <a:cubicBezTo>
                  <a:pt x="2867726" y="18045"/>
                  <a:pt x="2841658" y="13362"/>
                  <a:pt x="2857814" y="15584"/>
                </a:cubicBezTo>
                <a:cubicBezTo>
                  <a:pt x="2873970" y="17806"/>
                  <a:pt x="2894003" y="27808"/>
                  <a:pt x="2919403" y="30348"/>
                </a:cubicBezTo>
                <a:cubicBezTo>
                  <a:pt x="2934643" y="35428"/>
                  <a:pt x="2958564" y="33047"/>
                  <a:pt x="2974864" y="38444"/>
                </a:cubicBezTo>
                <a:cubicBezTo>
                  <a:pt x="2991164" y="43841"/>
                  <a:pt x="3008421" y="47731"/>
                  <a:pt x="3017206" y="62733"/>
                </a:cubicBezTo>
                <a:cubicBezTo>
                  <a:pt x="3025991" y="77735"/>
                  <a:pt x="3025743" y="110675"/>
                  <a:pt x="3027576" y="128455"/>
                </a:cubicBezTo>
                <a:cubicBezTo>
                  <a:pt x="3029409" y="146235"/>
                  <a:pt x="3026829" y="151157"/>
                  <a:pt x="3028204" y="169413"/>
                </a:cubicBezTo>
                <a:cubicBezTo>
                  <a:pt x="3029579" y="187669"/>
                  <a:pt x="3035824" y="214992"/>
                  <a:pt x="3035824" y="237993"/>
                </a:cubicBezTo>
                <a:cubicBezTo>
                  <a:pt x="3035824" y="266048"/>
                  <a:pt x="3038364" y="301652"/>
                  <a:pt x="3028204" y="321813"/>
                </a:cubicBezTo>
                <a:cubicBezTo>
                  <a:pt x="3018044" y="341974"/>
                  <a:pt x="3015098" y="351500"/>
                  <a:pt x="2974864" y="358961"/>
                </a:cubicBezTo>
                <a:cubicBezTo>
                  <a:pt x="2934630" y="366422"/>
                  <a:pt x="2850299" y="364041"/>
                  <a:pt x="2786799" y="366581"/>
                </a:cubicBezTo>
                <a:cubicBezTo>
                  <a:pt x="2744109" y="373696"/>
                  <a:pt x="2712590" y="373248"/>
                  <a:pt x="2665194" y="374677"/>
                </a:cubicBezTo>
                <a:cubicBezTo>
                  <a:pt x="2617798" y="376106"/>
                  <a:pt x="2627500" y="375709"/>
                  <a:pt x="2502424" y="375153"/>
                </a:cubicBezTo>
                <a:lnTo>
                  <a:pt x="1914740" y="371343"/>
                </a:lnTo>
                <a:lnTo>
                  <a:pt x="1116055" y="375629"/>
                </a:lnTo>
                <a:lnTo>
                  <a:pt x="978424" y="375153"/>
                </a:lnTo>
                <a:cubicBezTo>
                  <a:pt x="926930" y="374201"/>
                  <a:pt x="873132" y="372455"/>
                  <a:pt x="807092" y="369915"/>
                </a:cubicBezTo>
                <a:cubicBezTo>
                  <a:pt x="774477" y="361761"/>
                  <a:pt x="761891" y="377402"/>
                  <a:pt x="727959" y="377693"/>
                </a:cubicBezTo>
                <a:cubicBezTo>
                  <a:pt x="694027" y="377984"/>
                  <a:pt x="645364" y="374200"/>
                  <a:pt x="603500" y="371660"/>
                </a:cubicBezTo>
                <a:cubicBezTo>
                  <a:pt x="561636" y="369120"/>
                  <a:pt x="545555" y="362480"/>
                  <a:pt x="476774" y="362453"/>
                </a:cubicBezTo>
                <a:cubicBezTo>
                  <a:pt x="407993" y="362427"/>
                  <a:pt x="287757" y="374041"/>
                  <a:pt x="190814" y="371501"/>
                </a:cubicBezTo>
                <a:cubicBezTo>
                  <a:pt x="178114" y="368961"/>
                  <a:pt x="107309" y="367559"/>
                  <a:pt x="81097" y="356738"/>
                </a:cubicBezTo>
                <a:cubicBezTo>
                  <a:pt x="54885" y="345917"/>
                  <a:pt x="66744" y="340065"/>
                  <a:pt x="33544" y="306573"/>
                </a:cubicBezTo>
                <a:cubicBezTo>
                  <a:pt x="28464" y="291333"/>
                  <a:pt x="22200" y="276438"/>
                  <a:pt x="18304" y="260853"/>
                </a:cubicBezTo>
                <a:cubicBezTo>
                  <a:pt x="14437" y="245386"/>
                  <a:pt x="6115" y="221483"/>
                  <a:pt x="3064" y="207513"/>
                </a:cubicBezTo>
                <a:cubicBezTo>
                  <a:pt x="13" y="193543"/>
                  <a:pt x="5080" y="187193"/>
                  <a:pt x="0" y="177033"/>
                </a:cubicBezTo>
                <a:cubicBezTo>
                  <a:pt x="2540" y="144013"/>
                  <a:pt x="8222" y="122899"/>
                  <a:pt x="12490" y="104167"/>
                </a:cubicBezTo>
                <a:cubicBezTo>
                  <a:pt x="16758" y="85435"/>
                  <a:pt x="13211" y="79163"/>
                  <a:pt x="25610" y="64638"/>
                </a:cubicBezTo>
                <a:cubicBezTo>
                  <a:pt x="38009" y="50113"/>
                  <a:pt x="31698" y="44606"/>
                  <a:pt x="86884" y="17013"/>
                </a:cubicBezTo>
                <a:cubicBezTo>
                  <a:pt x="95075" y="12917"/>
                  <a:pt x="100615" y="2503"/>
                  <a:pt x="109744" y="1773"/>
                </a:cubicBezTo>
                <a:cubicBezTo>
                  <a:pt x="165446" y="-2683"/>
                  <a:pt x="221504" y="1773"/>
                  <a:pt x="307864" y="9393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prstClr val="white"/>
                </a:solidFill>
              </a:rPr>
              <a:t>02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815078" y="3138078"/>
            <a:ext cx="4165600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i="1" dirty="0">
                <a:solidFill>
                  <a:srgbClr val="FFFFFF"/>
                </a:solidFill>
              </a:rPr>
              <a:t>INCREPAS</a:t>
            </a:r>
            <a:r>
              <a:rPr lang="en-US" altLang="ko-KR" sz="2400" b="1" i="1" dirty="0">
                <a:solidFill>
                  <a:srgbClr val="FFFFFF"/>
                </a:solidFill>
              </a:rPr>
              <a:t> INDEX</a:t>
            </a:r>
          </a:p>
        </p:txBody>
      </p:sp>
      <p:sp>
        <p:nvSpPr>
          <p:cNvPr id="2" name="자유형 1"/>
          <p:cNvSpPr/>
          <p:nvPr/>
        </p:nvSpPr>
        <p:spPr>
          <a:xfrm>
            <a:off x="6324273" y="595628"/>
            <a:ext cx="267027" cy="5760000"/>
          </a:xfrm>
          <a:custGeom>
            <a:avLst/>
            <a:gdLst>
              <a:gd name="connsiteX0" fmla="*/ 228927 w 267027"/>
              <a:gd name="connsiteY0" fmla="*/ 7876 h 1113694"/>
              <a:gd name="connsiteX1" fmla="*/ 228927 w 267027"/>
              <a:gd name="connsiteY1" fmla="*/ 7876 h 1113694"/>
              <a:gd name="connsiteX2" fmla="*/ 145107 w 267027"/>
              <a:gd name="connsiteY2" fmla="*/ 256 h 1113694"/>
              <a:gd name="connsiteX3" fmla="*/ 99387 w 267027"/>
              <a:gd name="connsiteY3" fmla="*/ 15496 h 1113694"/>
              <a:gd name="connsiteX4" fmla="*/ 68907 w 267027"/>
              <a:gd name="connsiteY4" fmla="*/ 38356 h 1113694"/>
              <a:gd name="connsiteX5" fmla="*/ 46047 w 267027"/>
              <a:gd name="connsiteY5" fmla="*/ 45976 h 1113694"/>
              <a:gd name="connsiteX6" fmla="*/ 38427 w 267027"/>
              <a:gd name="connsiteY6" fmla="*/ 68836 h 1113694"/>
              <a:gd name="connsiteX7" fmla="*/ 30807 w 267027"/>
              <a:gd name="connsiteY7" fmla="*/ 99316 h 1113694"/>
              <a:gd name="connsiteX8" fmla="*/ 23187 w 267027"/>
              <a:gd name="connsiteY8" fmla="*/ 122176 h 1113694"/>
              <a:gd name="connsiteX9" fmla="*/ 15567 w 267027"/>
              <a:gd name="connsiteY9" fmla="*/ 167896 h 1113694"/>
              <a:gd name="connsiteX10" fmla="*/ 327 w 267027"/>
              <a:gd name="connsiteY10" fmla="*/ 373636 h 1113694"/>
              <a:gd name="connsiteX11" fmla="*/ 7947 w 267027"/>
              <a:gd name="connsiteY11" fmla="*/ 800356 h 1113694"/>
              <a:gd name="connsiteX12" fmla="*/ 15567 w 267027"/>
              <a:gd name="connsiteY12" fmla="*/ 922276 h 1113694"/>
              <a:gd name="connsiteX13" fmla="*/ 30807 w 267027"/>
              <a:gd name="connsiteY13" fmla="*/ 945136 h 1113694"/>
              <a:gd name="connsiteX14" fmla="*/ 53667 w 267027"/>
              <a:gd name="connsiteY14" fmla="*/ 1013716 h 1113694"/>
              <a:gd name="connsiteX15" fmla="*/ 61287 w 267027"/>
              <a:gd name="connsiteY15" fmla="*/ 1036576 h 1113694"/>
              <a:gd name="connsiteX16" fmla="*/ 91767 w 267027"/>
              <a:gd name="connsiteY16" fmla="*/ 1082296 h 1113694"/>
              <a:gd name="connsiteX17" fmla="*/ 114627 w 267027"/>
              <a:gd name="connsiteY17" fmla="*/ 1097536 h 1113694"/>
              <a:gd name="connsiteX18" fmla="*/ 183207 w 267027"/>
              <a:gd name="connsiteY18" fmla="*/ 1105156 h 1113694"/>
              <a:gd name="connsiteX19" fmla="*/ 251787 w 267027"/>
              <a:gd name="connsiteY19" fmla="*/ 1112776 h 1113694"/>
              <a:gd name="connsiteX20" fmla="*/ 267027 w 267027"/>
              <a:gd name="connsiteY20" fmla="*/ 1112776 h 1113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67027" h="1113694">
                <a:moveTo>
                  <a:pt x="228927" y="7876"/>
                </a:moveTo>
                <a:lnTo>
                  <a:pt x="228927" y="7876"/>
                </a:lnTo>
                <a:cubicBezTo>
                  <a:pt x="200987" y="5336"/>
                  <a:pt x="173114" y="-1391"/>
                  <a:pt x="145107" y="256"/>
                </a:cubicBezTo>
                <a:cubicBezTo>
                  <a:pt x="129070" y="1199"/>
                  <a:pt x="99387" y="15496"/>
                  <a:pt x="99387" y="15496"/>
                </a:cubicBezTo>
                <a:cubicBezTo>
                  <a:pt x="89227" y="23116"/>
                  <a:pt x="79934" y="32055"/>
                  <a:pt x="68907" y="38356"/>
                </a:cubicBezTo>
                <a:cubicBezTo>
                  <a:pt x="61933" y="42341"/>
                  <a:pt x="51727" y="40296"/>
                  <a:pt x="46047" y="45976"/>
                </a:cubicBezTo>
                <a:cubicBezTo>
                  <a:pt x="40367" y="51656"/>
                  <a:pt x="40634" y="61113"/>
                  <a:pt x="38427" y="68836"/>
                </a:cubicBezTo>
                <a:cubicBezTo>
                  <a:pt x="35550" y="78906"/>
                  <a:pt x="33684" y="89246"/>
                  <a:pt x="30807" y="99316"/>
                </a:cubicBezTo>
                <a:cubicBezTo>
                  <a:pt x="28600" y="107039"/>
                  <a:pt x="24929" y="114335"/>
                  <a:pt x="23187" y="122176"/>
                </a:cubicBezTo>
                <a:cubicBezTo>
                  <a:pt x="19835" y="137258"/>
                  <a:pt x="18107" y="152656"/>
                  <a:pt x="15567" y="167896"/>
                </a:cubicBezTo>
                <a:cubicBezTo>
                  <a:pt x="10487" y="236476"/>
                  <a:pt x="1155" y="304873"/>
                  <a:pt x="327" y="373636"/>
                </a:cubicBezTo>
                <a:cubicBezTo>
                  <a:pt x="-1387" y="515888"/>
                  <a:pt x="3997" y="658148"/>
                  <a:pt x="7947" y="800356"/>
                </a:cubicBezTo>
                <a:cubicBezTo>
                  <a:pt x="9078" y="841060"/>
                  <a:pt x="9216" y="882055"/>
                  <a:pt x="15567" y="922276"/>
                </a:cubicBezTo>
                <a:cubicBezTo>
                  <a:pt x="16995" y="931322"/>
                  <a:pt x="27088" y="936767"/>
                  <a:pt x="30807" y="945136"/>
                </a:cubicBezTo>
                <a:lnTo>
                  <a:pt x="53667" y="1013716"/>
                </a:lnTo>
                <a:cubicBezTo>
                  <a:pt x="56207" y="1021336"/>
                  <a:pt x="56832" y="1029893"/>
                  <a:pt x="61287" y="1036576"/>
                </a:cubicBezTo>
                <a:cubicBezTo>
                  <a:pt x="71447" y="1051816"/>
                  <a:pt x="76527" y="1072136"/>
                  <a:pt x="91767" y="1082296"/>
                </a:cubicBezTo>
                <a:cubicBezTo>
                  <a:pt x="99387" y="1087376"/>
                  <a:pt x="105742" y="1095315"/>
                  <a:pt x="114627" y="1097536"/>
                </a:cubicBezTo>
                <a:cubicBezTo>
                  <a:pt x="136941" y="1103114"/>
                  <a:pt x="160347" y="1102616"/>
                  <a:pt x="183207" y="1105156"/>
                </a:cubicBezTo>
                <a:cubicBezTo>
                  <a:pt x="220525" y="1117595"/>
                  <a:pt x="198035" y="1112776"/>
                  <a:pt x="251787" y="1112776"/>
                </a:cubicBezTo>
                <a:lnTo>
                  <a:pt x="267027" y="1112776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7727442" y="2121218"/>
            <a:ext cx="1823497" cy="255417"/>
          </a:xfrm>
          <a:prstGeom prst="round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rgbClr val="886E87"/>
                </a:solidFill>
              </a:rPr>
              <a:t>구성도</a:t>
            </a:r>
            <a:r>
              <a:rPr lang="en-US" altLang="ko-KR" sz="1000" b="1" dirty="0">
                <a:solidFill>
                  <a:srgbClr val="886E87"/>
                </a:solidFill>
              </a:rPr>
              <a:t>(</a:t>
            </a:r>
            <a:r>
              <a:rPr lang="ko-KR" altLang="en-US" sz="1000" b="1" dirty="0">
                <a:solidFill>
                  <a:srgbClr val="886E87"/>
                </a:solidFill>
              </a:rPr>
              <a:t>사이트 </a:t>
            </a:r>
            <a:r>
              <a:rPr lang="en-US" altLang="ko-KR" sz="1000" b="1" dirty="0">
                <a:solidFill>
                  <a:srgbClr val="886E87"/>
                </a:solidFill>
              </a:rPr>
              <a:t>FLOW)</a:t>
            </a:r>
            <a:endParaRPr lang="ko-KR" altLang="en-US" sz="1000" b="1" dirty="0">
              <a:solidFill>
                <a:srgbClr val="886E87"/>
              </a:solidFill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6732396" y="2548642"/>
            <a:ext cx="2968770" cy="377708"/>
          </a:xfrm>
          <a:custGeom>
            <a:avLst/>
            <a:gdLst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23900 w 3048262"/>
              <a:gd name="connsiteY24" fmla="*/ 352293 h 390393"/>
              <a:gd name="connsiteX25" fmla="*/ 678180 w 3048262"/>
              <a:gd name="connsiteY25" fmla="*/ 344673 h 390393"/>
              <a:gd name="connsiteX26" fmla="*/ 533400 w 3048262"/>
              <a:gd name="connsiteY26" fmla="*/ 337053 h 390393"/>
              <a:gd name="connsiteX27" fmla="*/ 198120 w 3048262"/>
              <a:gd name="connsiteY27" fmla="*/ 329433 h 390393"/>
              <a:gd name="connsiteX28" fmla="*/ 160020 w 3048262"/>
              <a:gd name="connsiteY28" fmla="*/ 3218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23900 w 3048262"/>
              <a:gd name="connsiteY24" fmla="*/ 352293 h 390393"/>
              <a:gd name="connsiteX25" fmla="*/ 678180 w 3048262"/>
              <a:gd name="connsiteY25" fmla="*/ 344673 h 390393"/>
              <a:gd name="connsiteX26" fmla="*/ 488950 w 3048262"/>
              <a:gd name="connsiteY26" fmla="*/ 362453 h 390393"/>
              <a:gd name="connsiteX27" fmla="*/ 198120 w 3048262"/>
              <a:gd name="connsiteY27" fmla="*/ 329433 h 390393"/>
              <a:gd name="connsiteX28" fmla="*/ 160020 w 3048262"/>
              <a:gd name="connsiteY28" fmla="*/ 3218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23900 w 3048262"/>
              <a:gd name="connsiteY24" fmla="*/ 352293 h 390393"/>
              <a:gd name="connsiteX25" fmla="*/ 678180 w 3048262"/>
              <a:gd name="connsiteY25" fmla="*/ 3446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160020 w 3048262"/>
              <a:gd name="connsiteY28" fmla="*/ 3218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23900 w 3048262"/>
              <a:gd name="connsiteY24" fmla="*/ 352293 h 390393"/>
              <a:gd name="connsiteX25" fmla="*/ 678180 w 3048262"/>
              <a:gd name="connsiteY25" fmla="*/ 3446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6520 w 3048262"/>
              <a:gd name="connsiteY28" fmla="*/ 3599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23900 w 3048262"/>
              <a:gd name="connsiteY24" fmla="*/ 3522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6520 w 3048262"/>
              <a:gd name="connsiteY28" fmla="*/ 3599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6520 w 3048262"/>
              <a:gd name="connsiteY28" fmla="*/ 3599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202990 w 3048262"/>
              <a:gd name="connsiteY27" fmla="*/ 371501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202990 w 3048262"/>
              <a:gd name="connsiteY27" fmla="*/ 371501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24666 w 3048262"/>
              <a:gd name="connsiteY33" fmla="*/ 104167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202990 w 3048262"/>
              <a:gd name="connsiteY27" fmla="*/ 371501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24666 w 3048262"/>
              <a:gd name="connsiteY33" fmla="*/ 104167 h 390393"/>
              <a:gd name="connsiteX34" fmla="*/ 37786 w 3048262"/>
              <a:gd name="connsiteY34" fmla="*/ 64638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24633 h 390393"/>
              <a:gd name="connsiteX4" fmla="*/ 1047004 w 3036086"/>
              <a:gd name="connsiteY4" fmla="*/ 32253 h 390393"/>
              <a:gd name="connsiteX5" fmla="*/ 1519444 w 3036086"/>
              <a:gd name="connsiteY5" fmla="*/ 2463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2997724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24633 h 390393"/>
              <a:gd name="connsiteX4" fmla="*/ 1068921 w 3036086"/>
              <a:gd name="connsiteY4" fmla="*/ 1297 h 390393"/>
              <a:gd name="connsiteX5" fmla="*/ 1519444 w 3036086"/>
              <a:gd name="connsiteY5" fmla="*/ 2463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2997724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9444 w 3036086"/>
              <a:gd name="connsiteY5" fmla="*/ 2463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2997724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2997724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2997724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3017206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3017206 w 3036086"/>
              <a:gd name="connsiteY11" fmla="*/ 62733 h 390393"/>
              <a:gd name="connsiteX12" fmla="*/ 3027576 w 3036086"/>
              <a:gd name="connsiteY12" fmla="*/ 128455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38444 h 390393"/>
              <a:gd name="connsiteX11" fmla="*/ 3017206 w 3036086"/>
              <a:gd name="connsiteY11" fmla="*/ 62733 h 390393"/>
              <a:gd name="connsiteX12" fmla="*/ 3027576 w 3036086"/>
              <a:gd name="connsiteY12" fmla="*/ 128455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19403 w 3036086"/>
              <a:gd name="connsiteY9" fmla="*/ 30348 h 390393"/>
              <a:gd name="connsiteX10" fmla="*/ 2974864 w 3036086"/>
              <a:gd name="connsiteY10" fmla="*/ 38444 h 390393"/>
              <a:gd name="connsiteX11" fmla="*/ 3017206 w 3036086"/>
              <a:gd name="connsiteY11" fmla="*/ 62733 h 390393"/>
              <a:gd name="connsiteX12" fmla="*/ 3027576 w 3036086"/>
              <a:gd name="connsiteY12" fmla="*/ 128455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7814 w 3036086"/>
              <a:gd name="connsiteY8" fmla="*/ 15584 h 390393"/>
              <a:gd name="connsiteX9" fmla="*/ 2919403 w 3036086"/>
              <a:gd name="connsiteY9" fmla="*/ 30348 h 390393"/>
              <a:gd name="connsiteX10" fmla="*/ 2974864 w 3036086"/>
              <a:gd name="connsiteY10" fmla="*/ 38444 h 390393"/>
              <a:gd name="connsiteX11" fmla="*/ 3017206 w 3036086"/>
              <a:gd name="connsiteY11" fmla="*/ 62733 h 390393"/>
              <a:gd name="connsiteX12" fmla="*/ 3027576 w 3036086"/>
              <a:gd name="connsiteY12" fmla="*/ 128455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106"/>
              <a:gd name="connsiteY0" fmla="*/ 9393 h 390393"/>
              <a:gd name="connsiteX1" fmla="*/ 307864 w 3036106"/>
              <a:gd name="connsiteY1" fmla="*/ 9393 h 390393"/>
              <a:gd name="connsiteX2" fmla="*/ 437404 w 3036106"/>
              <a:gd name="connsiteY2" fmla="*/ 17013 h 390393"/>
              <a:gd name="connsiteX3" fmla="*/ 528844 w 3036106"/>
              <a:gd name="connsiteY3" fmla="*/ 12727 h 390393"/>
              <a:gd name="connsiteX4" fmla="*/ 1068921 w 3036106"/>
              <a:gd name="connsiteY4" fmla="*/ 1297 h 390393"/>
              <a:gd name="connsiteX5" fmla="*/ 1517009 w 3036106"/>
              <a:gd name="connsiteY5" fmla="*/ 5583 h 390393"/>
              <a:gd name="connsiteX6" fmla="*/ 2586244 w 3036106"/>
              <a:gd name="connsiteY6" fmla="*/ 9393 h 390393"/>
              <a:gd name="connsiteX7" fmla="*/ 2822464 w 3036106"/>
              <a:gd name="connsiteY7" fmla="*/ 17013 h 390393"/>
              <a:gd name="connsiteX8" fmla="*/ 2857814 w 3036106"/>
              <a:gd name="connsiteY8" fmla="*/ 15584 h 390393"/>
              <a:gd name="connsiteX9" fmla="*/ 2919403 w 3036106"/>
              <a:gd name="connsiteY9" fmla="*/ 30348 h 390393"/>
              <a:gd name="connsiteX10" fmla="*/ 2974864 w 3036106"/>
              <a:gd name="connsiteY10" fmla="*/ 38444 h 390393"/>
              <a:gd name="connsiteX11" fmla="*/ 3017206 w 3036106"/>
              <a:gd name="connsiteY11" fmla="*/ 62733 h 390393"/>
              <a:gd name="connsiteX12" fmla="*/ 3027576 w 3036106"/>
              <a:gd name="connsiteY12" fmla="*/ 128455 h 390393"/>
              <a:gd name="connsiteX13" fmla="*/ 3028204 w 3036106"/>
              <a:gd name="connsiteY13" fmla="*/ 169413 h 390393"/>
              <a:gd name="connsiteX14" fmla="*/ 3035824 w 3036106"/>
              <a:gd name="connsiteY14" fmla="*/ 237993 h 390393"/>
              <a:gd name="connsiteX15" fmla="*/ 3028204 w 3036106"/>
              <a:gd name="connsiteY15" fmla="*/ 321813 h 390393"/>
              <a:gd name="connsiteX16" fmla="*/ 2974864 w 3036106"/>
              <a:gd name="connsiteY16" fmla="*/ 358961 h 390393"/>
              <a:gd name="connsiteX17" fmla="*/ 2784364 w 3036106"/>
              <a:gd name="connsiteY17" fmla="*/ 352293 h 390393"/>
              <a:gd name="connsiteX18" fmla="*/ 2670064 w 3036106"/>
              <a:gd name="connsiteY18" fmla="*/ 367533 h 390393"/>
              <a:gd name="connsiteX19" fmla="*/ 2502424 w 3036106"/>
              <a:gd name="connsiteY19" fmla="*/ 375153 h 390393"/>
              <a:gd name="connsiteX20" fmla="*/ 2365264 w 3036106"/>
              <a:gd name="connsiteY20" fmla="*/ 390393 h 390393"/>
              <a:gd name="connsiteX21" fmla="*/ 1008904 w 3036106"/>
              <a:gd name="connsiteY21" fmla="*/ 382773 h 390393"/>
              <a:gd name="connsiteX22" fmla="*/ 978424 w 3036106"/>
              <a:gd name="connsiteY22" fmla="*/ 375153 h 390393"/>
              <a:gd name="connsiteX23" fmla="*/ 780304 w 3036106"/>
              <a:gd name="connsiteY23" fmla="*/ 367533 h 390393"/>
              <a:gd name="connsiteX24" fmla="*/ 727959 w 3036106"/>
              <a:gd name="connsiteY24" fmla="*/ 377693 h 390393"/>
              <a:gd name="connsiteX25" fmla="*/ 620546 w 3036106"/>
              <a:gd name="connsiteY25" fmla="*/ 357373 h 390393"/>
              <a:gd name="connsiteX26" fmla="*/ 476774 w 3036106"/>
              <a:gd name="connsiteY26" fmla="*/ 362453 h 390393"/>
              <a:gd name="connsiteX27" fmla="*/ 190814 w 3036106"/>
              <a:gd name="connsiteY27" fmla="*/ 371501 h 390393"/>
              <a:gd name="connsiteX28" fmla="*/ 81097 w 3036106"/>
              <a:gd name="connsiteY28" fmla="*/ 356738 h 390393"/>
              <a:gd name="connsiteX29" fmla="*/ 33544 w 3036106"/>
              <a:gd name="connsiteY29" fmla="*/ 306573 h 390393"/>
              <a:gd name="connsiteX30" fmla="*/ 18304 w 3036106"/>
              <a:gd name="connsiteY30" fmla="*/ 260853 h 390393"/>
              <a:gd name="connsiteX31" fmla="*/ 3064 w 3036106"/>
              <a:gd name="connsiteY31" fmla="*/ 207513 h 390393"/>
              <a:gd name="connsiteX32" fmla="*/ 0 w 3036106"/>
              <a:gd name="connsiteY32" fmla="*/ 177033 h 390393"/>
              <a:gd name="connsiteX33" fmla="*/ 12490 w 3036106"/>
              <a:gd name="connsiteY33" fmla="*/ 104167 h 390393"/>
              <a:gd name="connsiteX34" fmla="*/ 25610 w 3036106"/>
              <a:gd name="connsiteY34" fmla="*/ 64638 h 390393"/>
              <a:gd name="connsiteX35" fmla="*/ 86884 w 3036106"/>
              <a:gd name="connsiteY35" fmla="*/ 17013 h 390393"/>
              <a:gd name="connsiteX36" fmla="*/ 109744 w 3036106"/>
              <a:gd name="connsiteY36" fmla="*/ 1773 h 390393"/>
              <a:gd name="connsiteX37" fmla="*/ 307864 w 3036106"/>
              <a:gd name="connsiteY37" fmla="*/ 9393 h 390393"/>
              <a:gd name="connsiteX0" fmla="*/ 307864 w 3036106"/>
              <a:gd name="connsiteY0" fmla="*/ 9393 h 390393"/>
              <a:gd name="connsiteX1" fmla="*/ 307864 w 3036106"/>
              <a:gd name="connsiteY1" fmla="*/ 9393 h 390393"/>
              <a:gd name="connsiteX2" fmla="*/ 437404 w 3036106"/>
              <a:gd name="connsiteY2" fmla="*/ 17013 h 390393"/>
              <a:gd name="connsiteX3" fmla="*/ 528844 w 3036106"/>
              <a:gd name="connsiteY3" fmla="*/ 12727 h 390393"/>
              <a:gd name="connsiteX4" fmla="*/ 1068921 w 3036106"/>
              <a:gd name="connsiteY4" fmla="*/ 1297 h 390393"/>
              <a:gd name="connsiteX5" fmla="*/ 1517009 w 3036106"/>
              <a:gd name="connsiteY5" fmla="*/ 5583 h 390393"/>
              <a:gd name="connsiteX6" fmla="*/ 2586244 w 3036106"/>
              <a:gd name="connsiteY6" fmla="*/ 9393 h 390393"/>
              <a:gd name="connsiteX7" fmla="*/ 2822464 w 3036106"/>
              <a:gd name="connsiteY7" fmla="*/ 17013 h 390393"/>
              <a:gd name="connsiteX8" fmla="*/ 2857814 w 3036106"/>
              <a:gd name="connsiteY8" fmla="*/ 15584 h 390393"/>
              <a:gd name="connsiteX9" fmla="*/ 2919403 w 3036106"/>
              <a:gd name="connsiteY9" fmla="*/ 30348 h 390393"/>
              <a:gd name="connsiteX10" fmla="*/ 2974864 w 3036106"/>
              <a:gd name="connsiteY10" fmla="*/ 38444 h 390393"/>
              <a:gd name="connsiteX11" fmla="*/ 3017206 w 3036106"/>
              <a:gd name="connsiteY11" fmla="*/ 62733 h 390393"/>
              <a:gd name="connsiteX12" fmla="*/ 3027576 w 3036106"/>
              <a:gd name="connsiteY12" fmla="*/ 128455 h 390393"/>
              <a:gd name="connsiteX13" fmla="*/ 3028204 w 3036106"/>
              <a:gd name="connsiteY13" fmla="*/ 169413 h 390393"/>
              <a:gd name="connsiteX14" fmla="*/ 3035824 w 3036106"/>
              <a:gd name="connsiteY14" fmla="*/ 237993 h 390393"/>
              <a:gd name="connsiteX15" fmla="*/ 3028204 w 3036106"/>
              <a:gd name="connsiteY15" fmla="*/ 321813 h 390393"/>
              <a:gd name="connsiteX16" fmla="*/ 2974864 w 3036106"/>
              <a:gd name="connsiteY16" fmla="*/ 358961 h 390393"/>
              <a:gd name="connsiteX17" fmla="*/ 2786799 w 3036106"/>
              <a:gd name="connsiteY17" fmla="*/ 366581 h 390393"/>
              <a:gd name="connsiteX18" fmla="*/ 2670064 w 3036106"/>
              <a:gd name="connsiteY18" fmla="*/ 367533 h 390393"/>
              <a:gd name="connsiteX19" fmla="*/ 2502424 w 3036106"/>
              <a:gd name="connsiteY19" fmla="*/ 375153 h 390393"/>
              <a:gd name="connsiteX20" fmla="*/ 2365264 w 3036106"/>
              <a:gd name="connsiteY20" fmla="*/ 390393 h 390393"/>
              <a:gd name="connsiteX21" fmla="*/ 1008904 w 3036106"/>
              <a:gd name="connsiteY21" fmla="*/ 382773 h 390393"/>
              <a:gd name="connsiteX22" fmla="*/ 978424 w 3036106"/>
              <a:gd name="connsiteY22" fmla="*/ 375153 h 390393"/>
              <a:gd name="connsiteX23" fmla="*/ 780304 w 3036106"/>
              <a:gd name="connsiteY23" fmla="*/ 367533 h 390393"/>
              <a:gd name="connsiteX24" fmla="*/ 727959 w 3036106"/>
              <a:gd name="connsiteY24" fmla="*/ 377693 h 390393"/>
              <a:gd name="connsiteX25" fmla="*/ 620546 w 3036106"/>
              <a:gd name="connsiteY25" fmla="*/ 357373 h 390393"/>
              <a:gd name="connsiteX26" fmla="*/ 476774 w 3036106"/>
              <a:gd name="connsiteY26" fmla="*/ 362453 h 390393"/>
              <a:gd name="connsiteX27" fmla="*/ 190814 w 3036106"/>
              <a:gd name="connsiteY27" fmla="*/ 371501 h 390393"/>
              <a:gd name="connsiteX28" fmla="*/ 81097 w 3036106"/>
              <a:gd name="connsiteY28" fmla="*/ 356738 h 390393"/>
              <a:gd name="connsiteX29" fmla="*/ 33544 w 3036106"/>
              <a:gd name="connsiteY29" fmla="*/ 306573 h 390393"/>
              <a:gd name="connsiteX30" fmla="*/ 18304 w 3036106"/>
              <a:gd name="connsiteY30" fmla="*/ 260853 h 390393"/>
              <a:gd name="connsiteX31" fmla="*/ 3064 w 3036106"/>
              <a:gd name="connsiteY31" fmla="*/ 207513 h 390393"/>
              <a:gd name="connsiteX32" fmla="*/ 0 w 3036106"/>
              <a:gd name="connsiteY32" fmla="*/ 177033 h 390393"/>
              <a:gd name="connsiteX33" fmla="*/ 12490 w 3036106"/>
              <a:gd name="connsiteY33" fmla="*/ 104167 h 390393"/>
              <a:gd name="connsiteX34" fmla="*/ 25610 w 3036106"/>
              <a:gd name="connsiteY34" fmla="*/ 64638 h 390393"/>
              <a:gd name="connsiteX35" fmla="*/ 86884 w 3036106"/>
              <a:gd name="connsiteY35" fmla="*/ 17013 h 390393"/>
              <a:gd name="connsiteX36" fmla="*/ 109744 w 3036106"/>
              <a:gd name="connsiteY36" fmla="*/ 1773 h 390393"/>
              <a:gd name="connsiteX37" fmla="*/ 307864 w 3036106"/>
              <a:gd name="connsiteY37" fmla="*/ 9393 h 390393"/>
              <a:gd name="connsiteX0" fmla="*/ 307864 w 3036106"/>
              <a:gd name="connsiteY0" fmla="*/ 9393 h 390393"/>
              <a:gd name="connsiteX1" fmla="*/ 307864 w 3036106"/>
              <a:gd name="connsiteY1" fmla="*/ 9393 h 390393"/>
              <a:gd name="connsiteX2" fmla="*/ 437404 w 3036106"/>
              <a:gd name="connsiteY2" fmla="*/ 17013 h 390393"/>
              <a:gd name="connsiteX3" fmla="*/ 528844 w 3036106"/>
              <a:gd name="connsiteY3" fmla="*/ 12727 h 390393"/>
              <a:gd name="connsiteX4" fmla="*/ 1068921 w 3036106"/>
              <a:gd name="connsiteY4" fmla="*/ 1297 h 390393"/>
              <a:gd name="connsiteX5" fmla="*/ 1517009 w 3036106"/>
              <a:gd name="connsiteY5" fmla="*/ 5583 h 390393"/>
              <a:gd name="connsiteX6" fmla="*/ 2586244 w 3036106"/>
              <a:gd name="connsiteY6" fmla="*/ 9393 h 390393"/>
              <a:gd name="connsiteX7" fmla="*/ 2822464 w 3036106"/>
              <a:gd name="connsiteY7" fmla="*/ 17013 h 390393"/>
              <a:gd name="connsiteX8" fmla="*/ 2857814 w 3036106"/>
              <a:gd name="connsiteY8" fmla="*/ 15584 h 390393"/>
              <a:gd name="connsiteX9" fmla="*/ 2919403 w 3036106"/>
              <a:gd name="connsiteY9" fmla="*/ 30348 h 390393"/>
              <a:gd name="connsiteX10" fmla="*/ 2974864 w 3036106"/>
              <a:gd name="connsiteY10" fmla="*/ 38444 h 390393"/>
              <a:gd name="connsiteX11" fmla="*/ 3017206 w 3036106"/>
              <a:gd name="connsiteY11" fmla="*/ 62733 h 390393"/>
              <a:gd name="connsiteX12" fmla="*/ 3027576 w 3036106"/>
              <a:gd name="connsiteY12" fmla="*/ 128455 h 390393"/>
              <a:gd name="connsiteX13" fmla="*/ 3028204 w 3036106"/>
              <a:gd name="connsiteY13" fmla="*/ 169413 h 390393"/>
              <a:gd name="connsiteX14" fmla="*/ 3035824 w 3036106"/>
              <a:gd name="connsiteY14" fmla="*/ 237993 h 390393"/>
              <a:gd name="connsiteX15" fmla="*/ 3028204 w 3036106"/>
              <a:gd name="connsiteY15" fmla="*/ 321813 h 390393"/>
              <a:gd name="connsiteX16" fmla="*/ 2974864 w 3036106"/>
              <a:gd name="connsiteY16" fmla="*/ 358961 h 390393"/>
              <a:gd name="connsiteX17" fmla="*/ 2786799 w 3036106"/>
              <a:gd name="connsiteY17" fmla="*/ 366581 h 390393"/>
              <a:gd name="connsiteX18" fmla="*/ 2665194 w 3036106"/>
              <a:gd name="connsiteY18" fmla="*/ 374677 h 390393"/>
              <a:gd name="connsiteX19" fmla="*/ 2502424 w 3036106"/>
              <a:gd name="connsiteY19" fmla="*/ 375153 h 390393"/>
              <a:gd name="connsiteX20" fmla="*/ 2365264 w 3036106"/>
              <a:gd name="connsiteY20" fmla="*/ 390393 h 390393"/>
              <a:gd name="connsiteX21" fmla="*/ 1008904 w 3036106"/>
              <a:gd name="connsiteY21" fmla="*/ 382773 h 390393"/>
              <a:gd name="connsiteX22" fmla="*/ 978424 w 3036106"/>
              <a:gd name="connsiteY22" fmla="*/ 375153 h 390393"/>
              <a:gd name="connsiteX23" fmla="*/ 780304 w 3036106"/>
              <a:gd name="connsiteY23" fmla="*/ 367533 h 390393"/>
              <a:gd name="connsiteX24" fmla="*/ 727959 w 3036106"/>
              <a:gd name="connsiteY24" fmla="*/ 377693 h 390393"/>
              <a:gd name="connsiteX25" fmla="*/ 620546 w 3036106"/>
              <a:gd name="connsiteY25" fmla="*/ 357373 h 390393"/>
              <a:gd name="connsiteX26" fmla="*/ 476774 w 3036106"/>
              <a:gd name="connsiteY26" fmla="*/ 362453 h 390393"/>
              <a:gd name="connsiteX27" fmla="*/ 190814 w 3036106"/>
              <a:gd name="connsiteY27" fmla="*/ 371501 h 390393"/>
              <a:gd name="connsiteX28" fmla="*/ 81097 w 3036106"/>
              <a:gd name="connsiteY28" fmla="*/ 356738 h 390393"/>
              <a:gd name="connsiteX29" fmla="*/ 33544 w 3036106"/>
              <a:gd name="connsiteY29" fmla="*/ 306573 h 390393"/>
              <a:gd name="connsiteX30" fmla="*/ 18304 w 3036106"/>
              <a:gd name="connsiteY30" fmla="*/ 260853 h 390393"/>
              <a:gd name="connsiteX31" fmla="*/ 3064 w 3036106"/>
              <a:gd name="connsiteY31" fmla="*/ 207513 h 390393"/>
              <a:gd name="connsiteX32" fmla="*/ 0 w 3036106"/>
              <a:gd name="connsiteY32" fmla="*/ 177033 h 390393"/>
              <a:gd name="connsiteX33" fmla="*/ 12490 w 3036106"/>
              <a:gd name="connsiteY33" fmla="*/ 104167 h 390393"/>
              <a:gd name="connsiteX34" fmla="*/ 25610 w 3036106"/>
              <a:gd name="connsiteY34" fmla="*/ 64638 h 390393"/>
              <a:gd name="connsiteX35" fmla="*/ 86884 w 3036106"/>
              <a:gd name="connsiteY35" fmla="*/ 17013 h 390393"/>
              <a:gd name="connsiteX36" fmla="*/ 109744 w 3036106"/>
              <a:gd name="connsiteY36" fmla="*/ 1773 h 390393"/>
              <a:gd name="connsiteX37" fmla="*/ 307864 w 3036106"/>
              <a:gd name="connsiteY37" fmla="*/ 9393 h 390393"/>
              <a:gd name="connsiteX0" fmla="*/ 307864 w 3036106"/>
              <a:gd name="connsiteY0" fmla="*/ 9393 h 382810"/>
              <a:gd name="connsiteX1" fmla="*/ 307864 w 3036106"/>
              <a:gd name="connsiteY1" fmla="*/ 9393 h 382810"/>
              <a:gd name="connsiteX2" fmla="*/ 437404 w 3036106"/>
              <a:gd name="connsiteY2" fmla="*/ 17013 h 382810"/>
              <a:gd name="connsiteX3" fmla="*/ 528844 w 3036106"/>
              <a:gd name="connsiteY3" fmla="*/ 12727 h 382810"/>
              <a:gd name="connsiteX4" fmla="*/ 1068921 w 3036106"/>
              <a:gd name="connsiteY4" fmla="*/ 1297 h 382810"/>
              <a:gd name="connsiteX5" fmla="*/ 1517009 w 3036106"/>
              <a:gd name="connsiteY5" fmla="*/ 5583 h 382810"/>
              <a:gd name="connsiteX6" fmla="*/ 2586244 w 3036106"/>
              <a:gd name="connsiteY6" fmla="*/ 9393 h 382810"/>
              <a:gd name="connsiteX7" fmla="*/ 2822464 w 3036106"/>
              <a:gd name="connsiteY7" fmla="*/ 17013 h 382810"/>
              <a:gd name="connsiteX8" fmla="*/ 2857814 w 3036106"/>
              <a:gd name="connsiteY8" fmla="*/ 15584 h 382810"/>
              <a:gd name="connsiteX9" fmla="*/ 2919403 w 3036106"/>
              <a:gd name="connsiteY9" fmla="*/ 30348 h 382810"/>
              <a:gd name="connsiteX10" fmla="*/ 2974864 w 3036106"/>
              <a:gd name="connsiteY10" fmla="*/ 38444 h 382810"/>
              <a:gd name="connsiteX11" fmla="*/ 3017206 w 3036106"/>
              <a:gd name="connsiteY11" fmla="*/ 62733 h 382810"/>
              <a:gd name="connsiteX12" fmla="*/ 3027576 w 3036106"/>
              <a:gd name="connsiteY12" fmla="*/ 128455 h 382810"/>
              <a:gd name="connsiteX13" fmla="*/ 3028204 w 3036106"/>
              <a:gd name="connsiteY13" fmla="*/ 169413 h 382810"/>
              <a:gd name="connsiteX14" fmla="*/ 3035824 w 3036106"/>
              <a:gd name="connsiteY14" fmla="*/ 237993 h 382810"/>
              <a:gd name="connsiteX15" fmla="*/ 3028204 w 3036106"/>
              <a:gd name="connsiteY15" fmla="*/ 321813 h 382810"/>
              <a:gd name="connsiteX16" fmla="*/ 2974864 w 3036106"/>
              <a:gd name="connsiteY16" fmla="*/ 358961 h 382810"/>
              <a:gd name="connsiteX17" fmla="*/ 2786799 w 3036106"/>
              <a:gd name="connsiteY17" fmla="*/ 366581 h 382810"/>
              <a:gd name="connsiteX18" fmla="*/ 2665194 w 3036106"/>
              <a:gd name="connsiteY18" fmla="*/ 374677 h 382810"/>
              <a:gd name="connsiteX19" fmla="*/ 2502424 w 3036106"/>
              <a:gd name="connsiteY19" fmla="*/ 375153 h 382810"/>
              <a:gd name="connsiteX20" fmla="*/ 1914740 w 3036106"/>
              <a:gd name="connsiteY20" fmla="*/ 371343 h 382810"/>
              <a:gd name="connsiteX21" fmla="*/ 1008904 w 3036106"/>
              <a:gd name="connsiteY21" fmla="*/ 382773 h 382810"/>
              <a:gd name="connsiteX22" fmla="*/ 978424 w 3036106"/>
              <a:gd name="connsiteY22" fmla="*/ 375153 h 382810"/>
              <a:gd name="connsiteX23" fmla="*/ 780304 w 3036106"/>
              <a:gd name="connsiteY23" fmla="*/ 367533 h 382810"/>
              <a:gd name="connsiteX24" fmla="*/ 727959 w 3036106"/>
              <a:gd name="connsiteY24" fmla="*/ 377693 h 382810"/>
              <a:gd name="connsiteX25" fmla="*/ 620546 w 3036106"/>
              <a:gd name="connsiteY25" fmla="*/ 357373 h 382810"/>
              <a:gd name="connsiteX26" fmla="*/ 476774 w 3036106"/>
              <a:gd name="connsiteY26" fmla="*/ 362453 h 382810"/>
              <a:gd name="connsiteX27" fmla="*/ 190814 w 3036106"/>
              <a:gd name="connsiteY27" fmla="*/ 371501 h 382810"/>
              <a:gd name="connsiteX28" fmla="*/ 81097 w 3036106"/>
              <a:gd name="connsiteY28" fmla="*/ 356738 h 382810"/>
              <a:gd name="connsiteX29" fmla="*/ 33544 w 3036106"/>
              <a:gd name="connsiteY29" fmla="*/ 306573 h 382810"/>
              <a:gd name="connsiteX30" fmla="*/ 18304 w 3036106"/>
              <a:gd name="connsiteY30" fmla="*/ 260853 h 382810"/>
              <a:gd name="connsiteX31" fmla="*/ 3064 w 3036106"/>
              <a:gd name="connsiteY31" fmla="*/ 207513 h 382810"/>
              <a:gd name="connsiteX32" fmla="*/ 0 w 3036106"/>
              <a:gd name="connsiteY32" fmla="*/ 177033 h 382810"/>
              <a:gd name="connsiteX33" fmla="*/ 12490 w 3036106"/>
              <a:gd name="connsiteY33" fmla="*/ 104167 h 382810"/>
              <a:gd name="connsiteX34" fmla="*/ 25610 w 3036106"/>
              <a:gd name="connsiteY34" fmla="*/ 64638 h 382810"/>
              <a:gd name="connsiteX35" fmla="*/ 86884 w 3036106"/>
              <a:gd name="connsiteY35" fmla="*/ 17013 h 382810"/>
              <a:gd name="connsiteX36" fmla="*/ 109744 w 3036106"/>
              <a:gd name="connsiteY36" fmla="*/ 1773 h 382810"/>
              <a:gd name="connsiteX37" fmla="*/ 307864 w 3036106"/>
              <a:gd name="connsiteY37" fmla="*/ 9393 h 382810"/>
              <a:gd name="connsiteX0" fmla="*/ 307864 w 3036106"/>
              <a:gd name="connsiteY0" fmla="*/ 9393 h 382819"/>
              <a:gd name="connsiteX1" fmla="*/ 307864 w 3036106"/>
              <a:gd name="connsiteY1" fmla="*/ 9393 h 382819"/>
              <a:gd name="connsiteX2" fmla="*/ 437404 w 3036106"/>
              <a:gd name="connsiteY2" fmla="*/ 17013 h 382819"/>
              <a:gd name="connsiteX3" fmla="*/ 528844 w 3036106"/>
              <a:gd name="connsiteY3" fmla="*/ 12727 h 382819"/>
              <a:gd name="connsiteX4" fmla="*/ 1068921 w 3036106"/>
              <a:gd name="connsiteY4" fmla="*/ 1297 h 382819"/>
              <a:gd name="connsiteX5" fmla="*/ 1517009 w 3036106"/>
              <a:gd name="connsiteY5" fmla="*/ 5583 h 382819"/>
              <a:gd name="connsiteX6" fmla="*/ 2586244 w 3036106"/>
              <a:gd name="connsiteY6" fmla="*/ 9393 h 382819"/>
              <a:gd name="connsiteX7" fmla="*/ 2822464 w 3036106"/>
              <a:gd name="connsiteY7" fmla="*/ 17013 h 382819"/>
              <a:gd name="connsiteX8" fmla="*/ 2857814 w 3036106"/>
              <a:gd name="connsiteY8" fmla="*/ 15584 h 382819"/>
              <a:gd name="connsiteX9" fmla="*/ 2919403 w 3036106"/>
              <a:gd name="connsiteY9" fmla="*/ 30348 h 382819"/>
              <a:gd name="connsiteX10" fmla="*/ 2974864 w 3036106"/>
              <a:gd name="connsiteY10" fmla="*/ 38444 h 382819"/>
              <a:gd name="connsiteX11" fmla="*/ 3017206 w 3036106"/>
              <a:gd name="connsiteY11" fmla="*/ 62733 h 382819"/>
              <a:gd name="connsiteX12" fmla="*/ 3027576 w 3036106"/>
              <a:gd name="connsiteY12" fmla="*/ 128455 h 382819"/>
              <a:gd name="connsiteX13" fmla="*/ 3028204 w 3036106"/>
              <a:gd name="connsiteY13" fmla="*/ 169413 h 382819"/>
              <a:gd name="connsiteX14" fmla="*/ 3035824 w 3036106"/>
              <a:gd name="connsiteY14" fmla="*/ 237993 h 382819"/>
              <a:gd name="connsiteX15" fmla="*/ 3028204 w 3036106"/>
              <a:gd name="connsiteY15" fmla="*/ 321813 h 382819"/>
              <a:gd name="connsiteX16" fmla="*/ 2974864 w 3036106"/>
              <a:gd name="connsiteY16" fmla="*/ 358961 h 382819"/>
              <a:gd name="connsiteX17" fmla="*/ 2786799 w 3036106"/>
              <a:gd name="connsiteY17" fmla="*/ 366581 h 382819"/>
              <a:gd name="connsiteX18" fmla="*/ 2665194 w 3036106"/>
              <a:gd name="connsiteY18" fmla="*/ 374677 h 382819"/>
              <a:gd name="connsiteX19" fmla="*/ 2502424 w 3036106"/>
              <a:gd name="connsiteY19" fmla="*/ 375153 h 382819"/>
              <a:gd name="connsiteX20" fmla="*/ 1914740 w 3036106"/>
              <a:gd name="connsiteY20" fmla="*/ 371343 h 382819"/>
              <a:gd name="connsiteX21" fmla="*/ 1008904 w 3036106"/>
              <a:gd name="connsiteY21" fmla="*/ 382773 h 382819"/>
              <a:gd name="connsiteX22" fmla="*/ 978424 w 3036106"/>
              <a:gd name="connsiteY22" fmla="*/ 375153 h 382819"/>
              <a:gd name="connsiteX23" fmla="*/ 807092 w 3036106"/>
              <a:gd name="connsiteY23" fmla="*/ 369915 h 382819"/>
              <a:gd name="connsiteX24" fmla="*/ 727959 w 3036106"/>
              <a:gd name="connsiteY24" fmla="*/ 377693 h 382819"/>
              <a:gd name="connsiteX25" fmla="*/ 620546 w 3036106"/>
              <a:gd name="connsiteY25" fmla="*/ 357373 h 382819"/>
              <a:gd name="connsiteX26" fmla="*/ 476774 w 3036106"/>
              <a:gd name="connsiteY26" fmla="*/ 362453 h 382819"/>
              <a:gd name="connsiteX27" fmla="*/ 190814 w 3036106"/>
              <a:gd name="connsiteY27" fmla="*/ 371501 h 382819"/>
              <a:gd name="connsiteX28" fmla="*/ 81097 w 3036106"/>
              <a:gd name="connsiteY28" fmla="*/ 356738 h 382819"/>
              <a:gd name="connsiteX29" fmla="*/ 33544 w 3036106"/>
              <a:gd name="connsiteY29" fmla="*/ 306573 h 382819"/>
              <a:gd name="connsiteX30" fmla="*/ 18304 w 3036106"/>
              <a:gd name="connsiteY30" fmla="*/ 260853 h 382819"/>
              <a:gd name="connsiteX31" fmla="*/ 3064 w 3036106"/>
              <a:gd name="connsiteY31" fmla="*/ 207513 h 382819"/>
              <a:gd name="connsiteX32" fmla="*/ 0 w 3036106"/>
              <a:gd name="connsiteY32" fmla="*/ 177033 h 382819"/>
              <a:gd name="connsiteX33" fmla="*/ 12490 w 3036106"/>
              <a:gd name="connsiteY33" fmla="*/ 104167 h 382819"/>
              <a:gd name="connsiteX34" fmla="*/ 25610 w 3036106"/>
              <a:gd name="connsiteY34" fmla="*/ 64638 h 382819"/>
              <a:gd name="connsiteX35" fmla="*/ 86884 w 3036106"/>
              <a:gd name="connsiteY35" fmla="*/ 17013 h 382819"/>
              <a:gd name="connsiteX36" fmla="*/ 109744 w 3036106"/>
              <a:gd name="connsiteY36" fmla="*/ 1773 h 382819"/>
              <a:gd name="connsiteX37" fmla="*/ 307864 w 3036106"/>
              <a:gd name="connsiteY37" fmla="*/ 9393 h 382819"/>
              <a:gd name="connsiteX0" fmla="*/ 307864 w 3036106"/>
              <a:gd name="connsiteY0" fmla="*/ 9393 h 377863"/>
              <a:gd name="connsiteX1" fmla="*/ 307864 w 3036106"/>
              <a:gd name="connsiteY1" fmla="*/ 9393 h 377863"/>
              <a:gd name="connsiteX2" fmla="*/ 437404 w 3036106"/>
              <a:gd name="connsiteY2" fmla="*/ 17013 h 377863"/>
              <a:gd name="connsiteX3" fmla="*/ 528844 w 3036106"/>
              <a:gd name="connsiteY3" fmla="*/ 12727 h 377863"/>
              <a:gd name="connsiteX4" fmla="*/ 1068921 w 3036106"/>
              <a:gd name="connsiteY4" fmla="*/ 1297 h 377863"/>
              <a:gd name="connsiteX5" fmla="*/ 1517009 w 3036106"/>
              <a:gd name="connsiteY5" fmla="*/ 5583 h 377863"/>
              <a:gd name="connsiteX6" fmla="*/ 2586244 w 3036106"/>
              <a:gd name="connsiteY6" fmla="*/ 9393 h 377863"/>
              <a:gd name="connsiteX7" fmla="*/ 2822464 w 3036106"/>
              <a:gd name="connsiteY7" fmla="*/ 17013 h 377863"/>
              <a:gd name="connsiteX8" fmla="*/ 2857814 w 3036106"/>
              <a:gd name="connsiteY8" fmla="*/ 15584 h 377863"/>
              <a:gd name="connsiteX9" fmla="*/ 2919403 w 3036106"/>
              <a:gd name="connsiteY9" fmla="*/ 30348 h 377863"/>
              <a:gd name="connsiteX10" fmla="*/ 2974864 w 3036106"/>
              <a:gd name="connsiteY10" fmla="*/ 38444 h 377863"/>
              <a:gd name="connsiteX11" fmla="*/ 3017206 w 3036106"/>
              <a:gd name="connsiteY11" fmla="*/ 62733 h 377863"/>
              <a:gd name="connsiteX12" fmla="*/ 3027576 w 3036106"/>
              <a:gd name="connsiteY12" fmla="*/ 128455 h 377863"/>
              <a:gd name="connsiteX13" fmla="*/ 3028204 w 3036106"/>
              <a:gd name="connsiteY13" fmla="*/ 169413 h 377863"/>
              <a:gd name="connsiteX14" fmla="*/ 3035824 w 3036106"/>
              <a:gd name="connsiteY14" fmla="*/ 237993 h 377863"/>
              <a:gd name="connsiteX15" fmla="*/ 3028204 w 3036106"/>
              <a:gd name="connsiteY15" fmla="*/ 321813 h 377863"/>
              <a:gd name="connsiteX16" fmla="*/ 2974864 w 3036106"/>
              <a:gd name="connsiteY16" fmla="*/ 358961 h 377863"/>
              <a:gd name="connsiteX17" fmla="*/ 2786799 w 3036106"/>
              <a:gd name="connsiteY17" fmla="*/ 366581 h 377863"/>
              <a:gd name="connsiteX18" fmla="*/ 2665194 w 3036106"/>
              <a:gd name="connsiteY18" fmla="*/ 374677 h 377863"/>
              <a:gd name="connsiteX19" fmla="*/ 2502424 w 3036106"/>
              <a:gd name="connsiteY19" fmla="*/ 375153 h 377863"/>
              <a:gd name="connsiteX20" fmla="*/ 1914740 w 3036106"/>
              <a:gd name="connsiteY20" fmla="*/ 371343 h 377863"/>
              <a:gd name="connsiteX21" fmla="*/ 1116055 w 3036106"/>
              <a:gd name="connsiteY21" fmla="*/ 375629 h 377863"/>
              <a:gd name="connsiteX22" fmla="*/ 978424 w 3036106"/>
              <a:gd name="connsiteY22" fmla="*/ 375153 h 377863"/>
              <a:gd name="connsiteX23" fmla="*/ 807092 w 3036106"/>
              <a:gd name="connsiteY23" fmla="*/ 369915 h 377863"/>
              <a:gd name="connsiteX24" fmla="*/ 727959 w 3036106"/>
              <a:gd name="connsiteY24" fmla="*/ 377693 h 377863"/>
              <a:gd name="connsiteX25" fmla="*/ 620546 w 3036106"/>
              <a:gd name="connsiteY25" fmla="*/ 357373 h 377863"/>
              <a:gd name="connsiteX26" fmla="*/ 476774 w 3036106"/>
              <a:gd name="connsiteY26" fmla="*/ 362453 h 377863"/>
              <a:gd name="connsiteX27" fmla="*/ 190814 w 3036106"/>
              <a:gd name="connsiteY27" fmla="*/ 371501 h 377863"/>
              <a:gd name="connsiteX28" fmla="*/ 81097 w 3036106"/>
              <a:gd name="connsiteY28" fmla="*/ 356738 h 377863"/>
              <a:gd name="connsiteX29" fmla="*/ 33544 w 3036106"/>
              <a:gd name="connsiteY29" fmla="*/ 306573 h 377863"/>
              <a:gd name="connsiteX30" fmla="*/ 18304 w 3036106"/>
              <a:gd name="connsiteY30" fmla="*/ 260853 h 377863"/>
              <a:gd name="connsiteX31" fmla="*/ 3064 w 3036106"/>
              <a:gd name="connsiteY31" fmla="*/ 207513 h 377863"/>
              <a:gd name="connsiteX32" fmla="*/ 0 w 3036106"/>
              <a:gd name="connsiteY32" fmla="*/ 177033 h 377863"/>
              <a:gd name="connsiteX33" fmla="*/ 12490 w 3036106"/>
              <a:gd name="connsiteY33" fmla="*/ 104167 h 377863"/>
              <a:gd name="connsiteX34" fmla="*/ 25610 w 3036106"/>
              <a:gd name="connsiteY34" fmla="*/ 64638 h 377863"/>
              <a:gd name="connsiteX35" fmla="*/ 86884 w 3036106"/>
              <a:gd name="connsiteY35" fmla="*/ 17013 h 377863"/>
              <a:gd name="connsiteX36" fmla="*/ 109744 w 3036106"/>
              <a:gd name="connsiteY36" fmla="*/ 1773 h 377863"/>
              <a:gd name="connsiteX37" fmla="*/ 307864 w 3036106"/>
              <a:gd name="connsiteY37" fmla="*/ 9393 h 377863"/>
              <a:gd name="connsiteX0" fmla="*/ 307864 w 3036106"/>
              <a:gd name="connsiteY0" fmla="*/ 9393 h 377708"/>
              <a:gd name="connsiteX1" fmla="*/ 307864 w 3036106"/>
              <a:gd name="connsiteY1" fmla="*/ 9393 h 377708"/>
              <a:gd name="connsiteX2" fmla="*/ 437404 w 3036106"/>
              <a:gd name="connsiteY2" fmla="*/ 17013 h 377708"/>
              <a:gd name="connsiteX3" fmla="*/ 528844 w 3036106"/>
              <a:gd name="connsiteY3" fmla="*/ 12727 h 377708"/>
              <a:gd name="connsiteX4" fmla="*/ 1068921 w 3036106"/>
              <a:gd name="connsiteY4" fmla="*/ 1297 h 377708"/>
              <a:gd name="connsiteX5" fmla="*/ 1517009 w 3036106"/>
              <a:gd name="connsiteY5" fmla="*/ 5583 h 377708"/>
              <a:gd name="connsiteX6" fmla="*/ 2586244 w 3036106"/>
              <a:gd name="connsiteY6" fmla="*/ 9393 h 377708"/>
              <a:gd name="connsiteX7" fmla="*/ 2822464 w 3036106"/>
              <a:gd name="connsiteY7" fmla="*/ 17013 h 377708"/>
              <a:gd name="connsiteX8" fmla="*/ 2857814 w 3036106"/>
              <a:gd name="connsiteY8" fmla="*/ 15584 h 377708"/>
              <a:gd name="connsiteX9" fmla="*/ 2919403 w 3036106"/>
              <a:gd name="connsiteY9" fmla="*/ 30348 h 377708"/>
              <a:gd name="connsiteX10" fmla="*/ 2974864 w 3036106"/>
              <a:gd name="connsiteY10" fmla="*/ 38444 h 377708"/>
              <a:gd name="connsiteX11" fmla="*/ 3017206 w 3036106"/>
              <a:gd name="connsiteY11" fmla="*/ 62733 h 377708"/>
              <a:gd name="connsiteX12" fmla="*/ 3027576 w 3036106"/>
              <a:gd name="connsiteY12" fmla="*/ 128455 h 377708"/>
              <a:gd name="connsiteX13" fmla="*/ 3028204 w 3036106"/>
              <a:gd name="connsiteY13" fmla="*/ 169413 h 377708"/>
              <a:gd name="connsiteX14" fmla="*/ 3035824 w 3036106"/>
              <a:gd name="connsiteY14" fmla="*/ 237993 h 377708"/>
              <a:gd name="connsiteX15" fmla="*/ 3028204 w 3036106"/>
              <a:gd name="connsiteY15" fmla="*/ 321813 h 377708"/>
              <a:gd name="connsiteX16" fmla="*/ 2974864 w 3036106"/>
              <a:gd name="connsiteY16" fmla="*/ 358961 h 377708"/>
              <a:gd name="connsiteX17" fmla="*/ 2786799 w 3036106"/>
              <a:gd name="connsiteY17" fmla="*/ 366581 h 377708"/>
              <a:gd name="connsiteX18" fmla="*/ 2665194 w 3036106"/>
              <a:gd name="connsiteY18" fmla="*/ 374677 h 377708"/>
              <a:gd name="connsiteX19" fmla="*/ 2502424 w 3036106"/>
              <a:gd name="connsiteY19" fmla="*/ 375153 h 377708"/>
              <a:gd name="connsiteX20" fmla="*/ 1914740 w 3036106"/>
              <a:gd name="connsiteY20" fmla="*/ 371343 h 377708"/>
              <a:gd name="connsiteX21" fmla="*/ 1116055 w 3036106"/>
              <a:gd name="connsiteY21" fmla="*/ 375629 h 377708"/>
              <a:gd name="connsiteX22" fmla="*/ 978424 w 3036106"/>
              <a:gd name="connsiteY22" fmla="*/ 375153 h 377708"/>
              <a:gd name="connsiteX23" fmla="*/ 807092 w 3036106"/>
              <a:gd name="connsiteY23" fmla="*/ 369915 h 377708"/>
              <a:gd name="connsiteX24" fmla="*/ 727959 w 3036106"/>
              <a:gd name="connsiteY24" fmla="*/ 377693 h 377708"/>
              <a:gd name="connsiteX25" fmla="*/ 603500 w 3036106"/>
              <a:gd name="connsiteY25" fmla="*/ 371660 h 377708"/>
              <a:gd name="connsiteX26" fmla="*/ 476774 w 3036106"/>
              <a:gd name="connsiteY26" fmla="*/ 362453 h 377708"/>
              <a:gd name="connsiteX27" fmla="*/ 190814 w 3036106"/>
              <a:gd name="connsiteY27" fmla="*/ 371501 h 377708"/>
              <a:gd name="connsiteX28" fmla="*/ 81097 w 3036106"/>
              <a:gd name="connsiteY28" fmla="*/ 356738 h 377708"/>
              <a:gd name="connsiteX29" fmla="*/ 33544 w 3036106"/>
              <a:gd name="connsiteY29" fmla="*/ 306573 h 377708"/>
              <a:gd name="connsiteX30" fmla="*/ 18304 w 3036106"/>
              <a:gd name="connsiteY30" fmla="*/ 260853 h 377708"/>
              <a:gd name="connsiteX31" fmla="*/ 3064 w 3036106"/>
              <a:gd name="connsiteY31" fmla="*/ 207513 h 377708"/>
              <a:gd name="connsiteX32" fmla="*/ 0 w 3036106"/>
              <a:gd name="connsiteY32" fmla="*/ 177033 h 377708"/>
              <a:gd name="connsiteX33" fmla="*/ 12490 w 3036106"/>
              <a:gd name="connsiteY33" fmla="*/ 104167 h 377708"/>
              <a:gd name="connsiteX34" fmla="*/ 25610 w 3036106"/>
              <a:gd name="connsiteY34" fmla="*/ 64638 h 377708"/>
              <a:gd name="connsiteX35" fmla="*/ 86884 w 3036106"/>
              <a:gd name="connsiteY35" fmla="*/ 17013 h 377708"/>
              <a:gd name="connsiteX36" fmla="*/ 109744 w 3036106"/>
              <a:gd name="connsiteY36" fmla="*/ 1773 h 377708"/>
              <a:gd name="connsiteX37" fmla="*/ 307864 w 3036106"/>
              <a:gd name="connsiteY37" fmla="*/ 9393 h 377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036106" h="377708">
                <a:moveTo>
                  <a:pt x="307864" y="9393"/>
                </a:moveTo>
                <a:lnTo>
                  <a:pt x="307864" y="9393"/>
                </a:lnTo>
                <a:cubicBezTo>
                  <a:pt x="351044" y="11933"/>
                  <a:pt x="400574" y="16457"/>
                  <a:pt x="437404" y="17013"/>
                </a:cubicBezTo>
                <a:cubicBezTo>
                  <a:pt x="474234" y="17569"/>
                  <a:pt x="423591" y="15346"/>
                  <a:pt x="528844" y="12727"/>
                </a:cubicBezTo>
                <a:cubicBezTo>
                  <a:pt x="634097" y="10108"/>
                  <a:pt x="896201" y="-1243"/>
                  <a:pt x="1068921" y="1297"/>
                </a:cubicBezTo>
                <a:cubicBezTo>
                  <a:pt x="1219095" y="9076"/>
                  <a:pt x="1264122" y="4234"/>
                  <a:pt x="1517009" y="5583"/>
                </a:cubicBezTo>
                <a:cubicBezTo>
                  <a:pt x="1769896" y="6932"/>
                  <a:pt x="2136455" y="33995"/>
                  <a:pt x="2586244" y="9393"/>
                </a:cubicBezTo>
                <a:lnTo>
                  <a:pt x="2822464" y="17013"/>
                </a:lnTo>
                <a:cubicBezTo>
                  <a:pt x="2867726" y="18045"/>
                  <a:pt x="2841658" y="13362"/>
                  <a:pt x="2857814" y="15584"/>
                </a:cubicBezTo>
                <a:cubicBezTo>
                  <a:pt x="2873970" y="17806"/>
                  <a:pt x="2894003" y="27808"/>
                  <a:pt x="2919403" y="30348"/>
                </a:cubicBezTo>
                <a:cubicBezTo>
                  <a:pt x="2934643" y="35428"/>
                  <a:pt x="2958564" y="33047"/>
                  <a:pt x="2974864" y="38444"/>
                </a:cubicBezTo>
                <a:cubicBezTo>
                  <a:pt x="2991164" y="43841"/>
                  <a:pt x="3008421" y="47731"/>
                  <a:pt x="3017206" y="62733"/>
                </a:cubicBezTo>
                <a:cubicBezTo>
                  <a:pt x="3025991" y="77735"/>
                  <a:pt x="3025743" y="110675"/>
                  <a:pt x="3027576" y="128455"/>
                </a:cubicBezTo>
                <a:cubicBezTo>
                  <a:pt x="3029409" y="146235"/>
                  <a:pt x="3026829" y="151157"/>
                  <a:pt x="3028204" y="169413"/>
                </a:cubicBezTo>
                <a:cubicBezTo>
                  <a:pt x="3029579" y="187669"/>
                  <a:pt x="3035824" y="214992"/>
                  <a:pt x="3035824" y="237993"/>
                </a:cubicBezTo>
                <a:cubicBezTo>
                  <a:pt x="3035824" y="266048"/>
                  <a:pt x="3038364" y="301652"/>
                  <a:pt x="3028204" y="321813"/>
                </a:cubicBezTo>
                <a:cubicBezTo>
                  <a:pt x="3018044" y="341974"/>
                  <a:pt x="3015098" y="351500"/>
                  <a:pt x="2974864" y="358961"/>
                </a:cubicBezTo>
                <a:cubicBezTo>
                  <a:pt x="2934630" y="366422"/>
                  <a:pt x="2850299" y="364041"/>
                  <a:pt x="2786799" y="366581"/>
                </a:cubicBezTo>
                <a:cubicBezTo>
                  <a:pt x="2744109" y="373696"/>
                  <a:pt x="2712590" y="373248"/>
                  <a:pt x="2665194" y="374677"/>
                </a:cubicBezTo>
                <a:cubicBezTo>
                  <a:pt x="2617798" y="376106"/>
                  <a:pt x="2627500" y="375709"/>
                  <a:pt x="2502424" y="375153"/>
                </a:cubicBezTo>
                <a:lnTo>
                  <a:pt x="1914740" y="371343"/>
                </a:lnTo>
                <a:lnTo>
                  <a:pt x="1116055" y="375629"/>
                </a:lnTo>
                <a:lnTo>
                  <a:pt x="978424" y="375153"/>
                </a:lnTo>
                <a:cubicBezTo>
                  <a:pt x="926930" y="374201"/>
                  <a:pt x="873132" y="372455"/>
                  <a:pt x="807092" y="369915"/>
                </a:cubicBezTo>
                <a:cubicBezTo>
                  <a:pt x="774477" y="361761"/>
                  <a:pt x="761891" y="377402"/>
                  <a:pt x="727959" y="377693"/>
                </a:cubicBezTo>
                <a:cubicBezTo>
                  <a:pt x="694027" y="377984"/>
                  <a:pt x="645364" y="374200"/>
                  <a:pt x="603500" y="371660"/>
                </a:cubicBezTo>
                <a:cubicBezTo>
                  <a:pt x="561636" y="369120"/>
                  <a:pt x="545555" y="362480"/>
                  <a:pt x="476774" y="362453"/>
                </a:cubicBezTo>
                <a:cubicBezTo>
                  <a:pt x="407993" y="362427"/>
                  <a:pt x="287757" y="374041"/>
                  <a:pt x="190814" y="371501"/>
                </a:cubicBezTo>
                <a:cubicBezTo>
                  <a:pt x="178114" y="368961"/>
                  <a:pt x="107309" y="367559"/>
                  <a:pt x="81097" y="356738"/>
                </a:cubicBezTo>
                <a:cubicBezTo>
                  <a:pt x="54885" y="345917"/>
                  <a:pt x="66744" y="340065"/>
                  <a:pt x="33544" y="306573"/>
                </a:cubicBezTo>
                <a:cubicBezTo>
                  <a:pt x="28464" y="291333"/>
                  <a:pt x="22200" y="276438"/>
                  <a:pt x="18304" y="260853"/>
                </a:cubicBezTo>
                <a:cubicBezTo>
                  <a:pt x="14437" y="245386"/>
                  <a:pt x="6115" y="221483"/>
                  <a:pt x="3064" y="207513"/>
                </a:cubicBezTo>
                <a:cubicBezTo>
                  <a:pt x="13" y="193543"/>
                  <a:pt x="5080" y="187193"/>
                  <a:pt x="0" y="177033"/>
                </a:cubicBezTo>
                <a:cubicBezTo>
                  <a:pt x="2540" y="144013"/>
                  <a:pt x="8222" y="122899"/>
                  <a:pt x="12490" y="104167"/>
                </a:cubicBezTo>
                <a:cubicBezTo>
                  <a:pt x="16758" y="85435"/>
                  <a:pt x="13211" y="79163"/>
                  <a:pt x="25610" y="64638"/>
                </a:cubicBezTo>
                <a:cubicBezTo>
                  <a:pt x="38009" y="50113"/>
                  <a:pt x="31698" y="44606"/>
                  <a:pt x="86884" y="17013"/>
                </a:cubicBezTo>
                <a:cubicBezTo>
                  <a:pt x="95075" y="12917"/>
                  <a:pt x="100615" y="2503"/>
                  <a:pt x="109744" y="1773"/>
                </a:cubicBezTo>
                <a:cubicBezTo>
                  <a:pt x="165446" y="-2683"/>
                  <a:pt x="221504" y="1773"/>
                  <a:pt x="307864" y="9393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prstClr val="white"/>
                </a:solidFill>
              </a:rPr>
              <a:t>03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6738881" y="3053825"/>
            <a:ext cx="2968770" cy="377708"/>
          </a:xfrm>
          <a:custGeom>
            <a:avLst/>
            <a:gdLst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23900 w 3048262"/>
              <a:gd name="connsiteY24" fmla="*/ 352293 h 390393"/>
              <a:gd name="connsiteX25" fmla="*/ 678180 w 3048262"/>
              <a:gd name="connsiteY25" fmla="*/ 344673 h 390393"/>
              <a:gd name="connsiteX26" fmla="*/ 533400 w 3048262"/>
              <a:gd name="connsiteY26" fmla="*/ 337053 h 390393"/>
              <a:gd name="connsiteX27" fmla="*/ 198120 w 3048262"/>
              <a:gd name="connsiteY27" fmla="*/ 329433 h 390393"/>
              <a:gd name="connsiteX28" fmla="*/ 160020 w 3048262"/>
              <a:gd name="connsiteY28" fmla="*/ 3218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23900 w 3048262"/>
              <a:gd name="connsiteY24" fmla="*/ 352293 h 390393"/>
              <a:gd name="connsiteX25" fmla="*/ 678180 w 3048262"/>
              <a:gd name="connsiteY25" fmla="*/ 344673 h 390393"/>
              <a:gd name="connsiteX26" fmla="*/ 488950 w 3048262"/>
              <a:gd name="connsiteY26" fmla="*/ 362453 h 390393"/>
              <a:gd name="connsiteX27" fmla="*/ 198120 w 3048262"/>
              <a:gd name="connsiteY27" fmla="*/ 329433 h 390393"/>
              <a:gd name="connsiteX28" fmla="*/ 160020 w 3048262"/>
              <a:gd name="connsiteY28" fmla="*/ 3218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23900 w 3048262"/>
              <a:gd name="connsiteY24" fmla="*/ 352293 h 390393"/>
              <a:gd name="connsiteX25" fmla="*/ 678180 w 3048262"/>
              <a:gd name="connsiteY25" fmla="*/ 3446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160020 w 3048262"/>
              <a:gd name="connsiteY28" fmla="*/ 3218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23900 w 3048262"/>
              <a:gd name="connsiteY24" fmla="*/ 352293 h 390393"/>
              <a:gd name="connsiteX25" fmla="*/ 678180 w 3048262"/>
              <a:gd name="connsiteY25" fmla="*/ 3446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6520 w 3048262"/>
              <a:gd name="connsiteY28" fmla="*/ 3599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23900 w 3048262"/>
              <a:gd name="connsiteY24" fmla="*/ 3522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6520 w 3048262"/>
              <a:gd name="connsiteY28" fmla="*/ 3599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6520 w 3048262"/>
              <a:gd name="connsiteY28" fmla="*/ 3599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202990 w 3048262"/>
              <a:gd name="connsiteY27" fmla="*/ 371501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202990 w 3048262"/>
              <a:gd name="connsiteY27" fmla="*/ 371501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24666 w 3048262"/>
              <a:gd name="connsiteY33" fmla="*/ 104167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202990 w 3048262"/>
              <a:gd name="connsiteY27" fmla="*/ 371501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24666 w 3048262"/>
              <a:gd name="connsiteY33" fmla="*/ 104167 h 390393"/>
              <a:gd name="connsiteX34" fmla="*/ 37786 w 3048262"/>
              <a:gd name="connsiteY34" fmla="*/ 64638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24633 h 390393"/>
              <a:gd name="connsiteX4" fmla="*/ 1047004 w 3036086"/>
              <a:gd name="connsiteY4" fmla="*/ 32253 h 390393"/>
              <a:gd name="connsiteX5" fmla="*/ 1519444 w 3036086"/>
              <a:gd name="connsiteY5" fmla="*/ 2463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2997724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24633 h 390393"/>
              <a:gd name="connsiteX4" fmla="*/ 1068921 w 3036086"/>
              <a:gd name="connsiteY4" fmla="*/ 1297 h 390393"/>
              <a:gd name="connsiteX5" fmla="*/ 1519444 w 3036086"/>
              <a:gd name="connsiteY5" fmla="*/ 2463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2997724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9444 w 3036086"/>
              <a:gd name="connsiteY5" fmla="*/ 2463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2997724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2997724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2997724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3017206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3017206 w 3036086"/>
              <a:gd name="connsiteY11" fmla="*/ 62733 h 390393"/>
              <a:gd name="connsiteX12" fmla="*/ 3027576 w 3036086"/>
              <a:gd name="connsiteY12" fmla="*/ 128455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38444 h 390393"/>
              <a:gd name="connsiteX11" fmla="*/ 3017206 w 3036086"/>
              <a:gd name="connsiteY11" fmla="*/ 62733 h 390393"/>
              <a:gd name="connsiteX12" fmla="*/ 3027576 w 3036086"/>
              <a:gd name="connsiteY12" fmla="*/ 128455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19403 w 3036086"/>
              <a:gd name="connsiteY9" fmla="*/ 30348 h 390393"/>
              <a:gd name="connsiteX10" fmla="*/ 2974864 w 3036086"/>
              <a:gd name="connsiteY10" fmla="*/ 38444 h 390393"/>
              <a:gd name="connsiteX11" fmla="*/ 3017206 w 3036086"/>
              <a:gd name="connsiteY11" fmla="*/ 62733 h 390393"/>
              <a:gd name="connsiteX12" fmla="*/ 3027576 w 3036086"/>
              <a:gd name="connsiteY12" fmla="*/ 128455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7814 w 3036086"/>
              <a:gd name="connsiteY8" fmla="*/ 15584 h 390393"/>
              <a:gd name="connsiteX9" fmla="*/ 2919403 w 3036086"/>
              <a:gd name="connsiteY9" fmla="*/ 30348 h 390393"/>
              <a:gd name="connsiteX10" fmla="*/ 2974864 w 3036086"/>
              <a:gd name="connsiteY10" fmla="*/ 38444 h 390393"/>
              <a:gd name="connsiteX11" fmla="*/ 3017206 w 3036086"/>
              <a:gd name="connsiteY11" fmla="*/ 62733 h 390393"/>
              <a:gd name="connsiteX12" fmla="*/ 3027576 w 3036086"/>
              <a:gd name="connsiteY12" fmla="*/ 128455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106"/>
              <a:gd name="connsiteY0" fmla="*/ 9393 h 390393"/>
              <a:gd name="connsiteX1" fmla="*/ 307864 w 3036106"/>
              <a:gd name="connsiteY1" fmla="*/ 9393 h 390393"/>
              <a:gd name="connsiteX2" fmla="*/ 437404 w 3036106"/>
              <a:gd name="connsiteY2" fmla="*/ 17013 h 390393"/>
              <a:gd name="connsiteX3" fmla="*/ 528844 w 3036106"/>
              <a:gd name="connsiteY3" fmla="*/ 12727 h 390393"/>
              <a:gd name="connsiteX4" fmla="*/ 1068921 w 3036106"/>
              <a:gd name="connsiteY4" fmla="*/ 1297 h 390393"/>
              <a:gd name="connsiteX5" fmla="*/ 1517009 w 3036106"/>
              <a:gd name="connsiteY5" fmla="*/ 5583 h 390393"/>
              <a:gd name="connsiteX6" fmla="*/ 2586244 w 3036106"/>
              <a:gd name="connsiteY6" fmla="*/ 9393 h 390393"/>
              <a:gd name="connsiteX7" fmla="*/ 2822464 w 3036106"/>
              <a:gd name="connsiteY7" fmla="*/ 17013 h 390393"/>
              <a:gd name="connsiteX8" fmla="*/ 2857814 w 3036106"/>
              <a:gd name="connsiteY8" fmla="*/ 15584 h 390393"/>
              <a:gd name="connsiteX9" fmla="*/ 2919403 w 3036106"/>
              <a:gd name="connsiteY9" fmla="*/ 30348 h 390393"/>
              <a:gd name="connsiteX10" fmla="*/ 2974864 w 3036106"/>
              <a:gd name="connsiteY10" fmla="*/ 38444 h 390393"/>
              <a:gd name="connsiteX11" fmla="*/ 3017206 w 3036106"/>
              <a:gd name="connsiteY11" fmla="*/ 62733 h 390393"/>
              <a:gd name="connsiteX12" fmla="*/ 3027576 w 3036106"/>
              <a:gd name="connsiteY12" fmla="*/ 128455 h 390393"/>
              <a:gd name="connsiteX13" fmla="*/ 3028204 w 3036106"/>
              <a:gd name="connsiteY13" fmla="*/ 169413 h 390393"/>
              <a:gd name="connsiteX14" fmla="*/ 3035824 w 3036106"/>
              <a:gd name="connsiteY14" fmla="*/ 237993 h 390393"/>
              <a:gd name="connsiteX15" fmla="*/ 3028204 w 3036106"/>
              <a:gd name="connsiteY15" fmla="*/ 321813 h 390393"/>
              <a:gd name="connsiteX16" fmla="*/ 2974864 w 3036106"/>
              <a:gd name="connsiteY16" fmla="*/ 358961 h 390393"/>
              <a:gd name="connsiteX17" fmla="*/ 2784364 w 3036106"/>
              <a:gd name="connsiteY17" fmla="*/ 352293 h 390393"/>
              <a:gd name="connsiteX18" fmla="*/ 2670064 w 3036106"/>
              <a:gd name="connsiteY18" fmla="*/ 367533 h 390393"/>
              <a:gd name="connsiteX19" fmla="*/ 2502424 w 3036106"/>
              <a:gd name="connsiteY19" fmla="*/ 375153 h 390393"/>
              <a:gd name="connsiteX20" fmla="*/ 2365264 w 3036106"/>
              <a:gd name="connsiteY20" fmla="*/ 390393 h 390393"/>
              <a:gd name="connsiteX21" fmla="*/ 1008904 w 3036106"/>
              <a:gd name="connsiteY21" fmla="*/ 382773 h 390393"/>
              <a:gd name="connsiteX22" fmla="*/ 978424 w 3036106"/>
              <a:gd name="connsiteY22" fmla="*/ 375153 h 390393"/>
              <a:gd name="connsiteX23" fmla="*/ 780304 w 3036106"/>
              <a:gd name="connsiteY23" fmla="*/ 367533 h 390393"/>
              <a:gd name="connsiteX24" fmla="*/ 727959 w 3036106"/>
              <a:gd name="connsiteY24" fmla="*/ 377693 h 390393"/>
              <a:gd name="connsiteX25" fmla="*/ 620546 w 3036106"/>
              <a:gd name="connsiteY25" fmla="*/ 357373 h 390393"/>
              <a:gd name="connsiteX26" fmla="*/ 476774 w 3036106"/>
              <a:gd name="connsiteY26" fmla="*/ 362453 h 390393"/>
              <a:gd name="connsiteX27" fmla="*/ 190814 w 3036106"/>
              <a:gd name="connsiteY27" fmla="*/ 371501 h 390393"/>
              <a:gd name="connsiteX28" fmla="*/ 81097 w 3036106"/>
              <a:gd name="connsiteY28" fmla="*/ 356738 h 390393"/>
              <a:gd name="connsiteX29" fmla="*/ 33544 w 3036106"/>
              <a:gd name="connsiteY29" fmla="*/ 306573 h 390393"/>
              <a:gd name="connsiteX30" fmla="*/ 18304 w 3036106"/>
              <a:gd name="connsiteY30" fmla="*/ 260853 h 390393"/>
              <a:gd name="connsiteX31" fmla="*/ 3064 w 3036106"/>
              <a:gd name="connsiteY31" fmla="*/ 207513 h 390393"/>
              <a:gd name="connsiteX32" fmla="*/ 0 w 3036106"/>
              <a:gd name="connsiteY32" fmla="*/ 177033 h 390393"/>
              <a:gd name="connsiteX33" fmla="*/ 12490 w 3036106"/>
              <a:gd name="connsiteY33" fmla="*/ 104167 h 390393"/>
              <a:gd name="connsiteX34" fmla="*/ 25610 w 3036106"/>
              <a:gd name="connsiteY34" fmla="*/ 64638 h 390393"/>
              <a:gd name="connsiteX35" fmla="*/ 86884 w 3036106"/>
              <a:gd name="connsiteY35" fmla="*/ 17013 h 390393"/>
              <a:gd name="connsiteX36" fmla="*/ 109744 w 3036106"/>
              <a:gd name="connsiteY36" fmla="*/ 1773 h 390393"/>
              <a:gd name="connsiteX37" fmla="*/ 307864 w 3036106"/>
              <a:gd name="connsiteY37" fmla="*/ 9393 h 390393"/>
              <a:gd name="connsiteX0" fmla="*/ 307864 w 3036106"/>
              <a:gd name="connsiteY0" fmla="*/ 9393 h 390393"/>
              <a:gd name="connsiteX1" fmla="*/ 307864 w 3036106"/>
              <a:gd name="connsiteY1" fmla="*/ 9393 h 390393"/>
              <a:gd name="connsiteX2" fmla="*/ 437404 w 3036106"/>
              <a:gd name="connsiteY2" fmla="*/ 17013 h 390393"/>
              <a:gd name="connsiteX3" fmla="*/ 528844 w 3036106"/>
              <a:gd name="connsiteY3" fmla="*/ 12727 h 390393"/>
              <a:gd name="connsiteX4" fmla="*/ 1068921 w 3036106"/>
              <a:gd name="connsiteY4" fmla="*/ 1297 h 390393"/>
              <a:gd name="connsiteX5" fmla="*/ 1517009 w 3036106"/>
              <a:gd name="connsiteY5" fmla="*/ 5583 h 390393"/>
              <a:gd name="connsiteX6" fmla="*/ 2586244 w 3036106"/>
              <a:gd name="connsiteY6" fmla="*/ 9393 h 390393"/>
              <a:gd name="connsiteX7" fmla="*/ 2822464 w 3036106"/>
              <a:gd name="connsiteY7" fmla="*/ 17013 h 390393"/>
              <a:gd name="connsiteX8" fmla="*/ 2857814 w 3036106"/>
              <a:gd name="connsiteY8" fmla="*/ 15584 h 390393"/>
              <a:gd name="connsiteX9" fmla="*/ 2919403 w 3036106"/>
              <a:gd name="connsiteY9" fmla="*/ 30348 h 390393"/>
              <a:gd name="connsiteX10" fmla="*/ 2974864 w 3036106"/>
              <a:gd name="connsiteY10" fmla="*/ 38444 h 390393"/>
              <a:gd name="connsiteX11" fmla="*/ 3017206 w 3036106"/>
              <a:gd name="connsiteY11" fmla="*/ 62733 h 390393"/>
              <a:gd name="connsiteX12" fmla="*/ 3027576 w 3036106"/>
              <a:gd name="connsiteY12" fmla="*/ 128455 h 390393"/>
              <a:gd name="connsiteX13" fmla="*/ 3028204 w 3036106"/>
              <a:gd name="connsiteY13" fmla="*/ 169413 h 390393"/>
              <a:gd name="connsiteX14" fmla="*/ 3035824 w 3036106"/>
              <a:gd name="connsiteY14" fmla="*/ 237993 h 390393"/>
              <a:gd name="connsiteX15" fmla="*/ 3028204 w 3036106"/>
              <a:gd name="connsiteY15" fmla="*/ 321813 h 390393"/>
              <a:gd name="connsiteX16" fmla="*/ 2974864 w 3036106"/>
              <a:gd name="connsiteY16" fmla="*/ 358961 h 390393"/>
              <a:gd name="connsiteX17" fmla="*/ 2786799 w 3036106"/>
              <a:gd name="connsiteY17" fmla="*/ 366581 h 390393"/>
              <a:gd name="connsiteX18" fmla="*/ 2670064 w 3036106"/>
              <a:gd name="connsiteY18" fmla="*/ 367533 h 390393"/>
              <a:gd name="connsiteX19" fmla="*/ 2502424 w 3036106"/>
              <a:gd name="connsiteY19" fmla="*/ 375153 h 390393"/>
              <a:gd name="connsiteX20" fmla="*/ 2365264 w 3036106"/>
              <a:gd name="connsiteY20" fmla="*/ 390393 h 390393"/>
              <a:gd name="connsiteX21" fmla="*/ 1008904 w 3036106"/>
              <a:gd name="connsiteY21" fmla="*/ 382773 h 390393"/>
              <a:gd name="connsiteX22" fmla="*/ 978424 w 3036106"/>
              <a:gd name="connsiteY22" fmla="*/ 375153 h 390393"/>
              <a:gd name="connsiteX23" fmla="*/ 780304 w 3036106"/>
              <a:gd name="connsiteY23" fmla="*/ 367533 h 390393"/>
              <a:gd name="connsiteX24" fmla="*/ 727959 w 3036106"/>
              <a:gd name="connsiteY24" fmla="*/ 377693 h 390393"/>
              <a:gd name="connsiteX25" fmla="*/ 620546 w 3036106"/>
              <a:gd name="connsiteY25" fmla="*/ 357373 h 390393"/>
              <a:gd name="connsiteX26" fmla="*/ 476774 w 3036106"/>
              <a:gd name="connsiteY26" fmla="*/ 362453 h 390393"/>
              <a:gd name="connsiteX27" fmla="*/ 190814 w 3036106"/>
              <a:gd name="connsiteY27" fmla="*/ 371501 h 390393"/>
              <a:gd name="connsiteX28" fmla="*/ 81097 w 3036106"/>
              <a:gd name="connsiteY28" fmla="*/ 356738 h 390393"/>
              <a:gd name="connsiteX29" fmla="*/ 33544 w 3036106"/>
              <a:gd name="connsiteY29" fmla="*/ 306573 h 390393"/>
              <a:gd name="connsiteX30" fmla="*/ 18304 w 3036106"/>
              <a:gd name="connsiteY30" fmla="*/ 260853 h 390393"/>
              <a:gd name="connsiteX31" fmla="*/ 3064 w 3036106"/>
              <a:gd name="connsiteY31" fmla="*/ 207513 h 390393"/>
              <a:gd name="connsiteX32" fmla="*/ 0 w 3036106"/>
              <a:gd name="connsiteY32" fmla="*/ 177033 h 390393"/>
              <a:gd name="connsiteX33" fmla="*/ 12490 w 3036106"/>
              <a:gd name="connsiteY33" fmla="*/ 104167 h 390393"/>
              <a:gd name="connsiteX34" fmla="*/ 25610 w 3036106"/>
              <a:gd name="connsiteY34" fmla="*/ 64638 h 390393"/>
              <a:gd name="connsiteX35" fmla="*/ 86884 w 3036106"/>
              <a:gd name="connsiteY35" fmla="*/ 17013 h 390393"/>
              <a:gd name="connsiteX36" fmla="*/ 109744 w 3036106"/>
              <a:gd name="connsiteY36" fmla="*/ 1773 h 390393"/>
              <a:gd name="connsiteX37" fmla="*/ 307864 w 3036106"/>
              <a:gd name="connsiteY37" fmla="*/ 9393 h 390393"/>
              <a:gd name="connsiteX0" fmla="*/ 307864 w 3036106"/>
              <a:gd name="connsiteY0" fmla="*/ 9393 h 390393"/>
              <a:gd name="connsiteX1" fmla="*/ 307864 w 3036106"/>
              <a:gd name="connsiteY1" fmla="*/ 9393 h 390393"/>
              <a:gd name="connsiteX2" fmla="*/ 437404 w 3036106"/>
              <a:gd name="connsiteY2" fmla="*/ 17013 h 390393"/>
              <a:gd name="connsiteX3" fmla="*/ 528844 w 3036106"/>
              <a:gd name="connsiteY3" fmla="*/ 12727 h 390393"/>
              <a:gd name="connsiteX4" fmla="*/ 1068921 w 3036106"/>
              <a:gd name="connsiteY4" fmla="*/ 1297 h 390393"/>
              <a:gd name="connsiteX5" fmla="*/ 1517009 w 3036106"/>
              <a:gd name="connsiteY5" fmla="*/ 5583 h 390393"/>
              <a:gd name="connsiteX6" fmla="*/ 2586244 w 3036106"/>
              <a:gd name="connsiteY6" fmla="*/ 9393 h 390393"/>
              <a:gd name="connsiteX7" fmla="*/ 2822464 w 3036106"/>
              <a:gd name="connsiteY7" fmla="*/ 17013 h 390393"/>
              <a:gd name="connsiteX8" fmla="*/ 2857814 w 3036106"/>
              <a:gd name="connsiteY8" fmla="*/ 15584 h 390393"/>
              <a:gd name="connsiteX9" fmla="*/ 2919403 w 3036106"/>
              <a:gd name="connsiteY9" fmla="*/ 30348 h 390393"/>
              <a:gd name="connsiteX10" fmla="*/ 2974864 w 3036106"/>
              <a:gd name="connsiteY10" fmla="*/ 38444 h 390393"/>
              <a:gd name="connsiteX11" fmla="*/ 3017206 w 3036106"/>
              <a:gd name="connsiteY11" fmla="*/ 62733 h 390393"/>
              <a:gd name="connsiteX12" fmla="*/ 3027576 w 3036106"/>
              <a:gd name="connsiteY12" fmla="*/ 128455 h 390393"/>
              <a:gd name="connsiteX13" fmla="*/ 3028204 w 3036106"/>
              <a:gd name="connsiteY13" fmla="*/ 169413 h 390393"/>
              <a:gd name="connsiteX14" fmla="*/ 3035824 w 3036106"/>
              <a:gd name="connsiteY14" fmla="*/ 237993 h 390393"/>
              <a:gd name="connsiteX15" fmla="*/ 3028204 w 3036106"/>
              <a:gd name="connsiteY15" fmla="*/ 321813 h 390393"/>
              <a:gd name="connsiteX16" fmla="*/ 2974864 w 3036106"/>
              <a:gd name="connsiteY16" fmla="*/ 358961 h 390393"/>
              <a:gd name="connsiteX17" fmla="*/ 2786799 w 3036106"/>
              <a:gd name="connsiteY17" fmla="*/ 366581 h 390393"/>
              <a:gd name="connsiteX18" fmla="*/ 2665194 w 3036106"/>
              <a:gd name="connsiteY18" fmla="*/ 374677 h 390393"/>
              <a:gd name="connsiteX19" fmla="*/ 2502424 w 3036106"/>
              <a:gd name="connsiteY19" fmla="*/ 375153 h 390393"/>
              <a:gd name="connsiteX20" fmla="*/ 2365264 w 3036106"/>
              <a:gd name="connsiteY20" fmla="*/ 390393 h 390393"/>
              <a:gd name="connsiteX21" fmla="*/ 1008904 w 3036106"/>
              <a:gd name="connsiteY21" fmla="*/ 382773 h 390393"/>
              <a:gd name="connsiteX22" fmla="*/ 978424 w 3036106"/>
              <a:gd name="connsiteY22" fmla="*/ 375153 h 390393"/>
              <a:gd name="connsiteX23" fmla="*/ 780304 w 3036106"/>
              <a:gd name="connsiteY23" fmla="*/ 367533 h 390393"/>
              <a:gd name="connsiteX24" fmla="*/ 727959 w 3036106"/>
              <a:gd name="connsiteY24" fmla="*/ 377693 h 390393"/>
              <a:gd name="connsiteX25" fmla="*/ 620546 w 3036106"/>
              <a:gd name="connsiteY25" fmla="*/ 357373 h 390393"/>
              <a:gd name="connsiteX26" fmla="*/ 476774 w 3036106"/>
              <a:gd name="connsiteY26" fmla="*/ 362453 h 390393"/>
              <a:gd name="connsiteX27" fmla="*/ 190814 w 3036106"/>
              <a:gd name="connsiteY27" fmla="*/ 371501 h 390393"/>
              <a:gd name="connsiteX28" fmla="*/ 81097 w 3036106"/>
              <a:gd name="connsiteY28" fmla="*/ 356738 h 390393"/>
              <a:gd name="connsiteX29" fmla="*/ 33544 w 3036106"/>
              <a:gd name="connsiteY29" fmla="*/ 306573 h 390393"/>
              <a:gd name="connsiteX30" fmla="*/ 18304 w 3036106"/>
              <a:gd name="connsiteY30" fmla="*/ 260853 h 390393"/>
              <a:gd name="connsiteX31" fmla="*/ 3064 w 3036106"/>
              <a:gd name="connsiteY31" fmla="*/ 207513 h 390393"/>
              <a:gd name="connsiteX32" fmla="*/ 0 w 3036106"/>
              <a:gd name="connsiteY32" fmla="*/ 177033 h 390393"/>
              <a:gd name="connsiteX33" fmla="*/ 12490 w 3036106"/>
              <a:gd name="connsiteY33" fmla="*/ 104167 h 390393"/>
              <a:gd name="connsiteX34" fmla="*/ 25610 w 3036106"/>
              <a:gd name="connsiteY34" fmla="*/ 64638 h 390393"/>
              <a:gd name="connsiteX35" fmla="*/ 86884 w 3036106"/>
              <a:gd name="connsiteY35" fmla="*/ 17013 h 390393"/>
              <a:gd name="connsiteX36" fmla="*/ 109744 w 3036106"/>
              <a:gd name="connsiteY36" fmla="*/ 1773 h 390393"/>
              <a:gd name="connsiteX37" fmla="*/ 307864 w 3036106"/>
              <a:gd name="connsiteY37" fmla="*/ 9393 h 390393"/>
              <a:gd name="connsiteX0" fmla="*/ 307864 w 3036106"/>
              <a:gd name="connsiteY0" fmla="*/ 9393 h 382810"/>
              <a:gd name="connsiteX1" fmla="*/ 307864 w 3036106"/>
              <a:gd name="connsiteY1" fmla="*/ 9393 h 382810"/>
              <a:gd name="connsiteX2" fmla="*/ 437404 w 3036106"/>
              <a:gd name="connsiteY2" fmla="*/ 17013 h 382810"/>
              <a:gd name="connsiteX3" fmla="*/ 528844 w 3036106"/>
              <a:gd name="connsiteY3" fmla="*/ 12727 h 382810"/>
              <a:gd name="connsiteX4" fmla="*/ 1068921 w 3036106"/>
              <a:gd name="connsiteY4" fmla="*/ 1297 h 382810"/>
              <a:gd name="connsiteX5" fmla="*/ 1517009 w 3036106"/>
              <a:gd name="connsiteY5" fmla="*/ 5583 h 382810"/>
              <a:gd name="connsiteX6" fmla="*/ 2586244 w 3036106"/>
              <a:gd name="connsiteY6" fmla="*/ 9393 h 382810"/>
              <a:gd name="connsiteX7" fmla="*/ 2822464 w 3036106"/>
              <a:gd name="connsiteY7" fmla="*/ 17013 h 382810"/>
              <a:gd name="connsiteX8" fmla="*/ 2857814 w 3036106"/>
              <a:gd name="connsiteY8" fmla="*/ 15584 h 382810"/>
              <a:gd name="connsiteX9" fmla="*/ 2919403 w 3036106"/>
              <a:gd name="connsiteY9" fmla="*/ 30348 h 382810"/>
              <a:gd name="connsiteX10" fmla="*/ 2974864 w 3036106"/>
              <a:gd name="connsiteY10" fmla="*/ 38444 h 382810"/>
              <a:gd name="connsiteX11" fmla="*/ 3017206 w 3036106"/>
              <a:gd name="connsiteY11" fmla="*/ 62733 h 382810"/>
              <a:gd name="connsiteX12" fmla="*/ 3027576 w 3036106"/>
              <a:gd name="connsiteY12" fmla="*/ 128455 h 382810"/>
              <a:gd name="connsiteX13" fmla="*/ 3028204 w 3036106"/>
              <a:gd name="connsiteY13" fmla="*/ 169413 h 382810"/>
              <a:gd name="connsiteX14" fmla="*/ 3035824 w 3036106"/>
              <a:gd name="connsiteY14" fmla="*/ 237993 h 382810"/>
              <a:gd name="connsiteX15" fmla="*/ 3028204 w 3036106"/>
              <a:gd name="connsiteY15" fmla="*/ 321813 h 382810"/>
              <a:gd name="connsiteX16" fmla="*/ 2974864 w 3036106"/>
              <a:gd name="connsiteY16" fmla="*/ 358961 h 382810"/>
              <a:gd name="connsiteX17" fmla="*/ 2786799 w 3036106"/>
              <a:gd name="connsiteY17" fmla="*/ 366581 h 382810"/>
              <a:gd name="connsiteX18" fmla="*/ 2665194 w 3036106"/>
              <a:gd name="connsiteY18" fmla="*/ 374677 h 382810"/>
              <a:gd name="connsiteX19" fmla="*/ 2502424 w 3036106"/>
              <a:gd name="connsiteY19" fmla="*/ 375153 h 382810"/>
              <a:gd name="connsiteX20" fmla="*/ 1914740 w 3036106"/>
              <a:gd name="connsiteY20" fmla="*/ 371343 h 382810"/>
              <a:gd name="connsiteX21" fmla="*/ 1008904 w 3036106"/>
              <a:gd name="connsiteY21" fmla="*/ 382773 h 382810"/>
              <a:gd name="connsiteX22" fmla="*/ 978424 w 3036106"/>
              <a:gd name="connsiteY22" fmla="*/ 375153 h 382810"/>
              <a:gd name="connsiteX23" fmla="*/ 780304 w 3036106"/>
              <a:gd name="connsiteY23" fmla="*/ 367533 h 382810"/>
              <a:gd name="connsiteX24" fmla="*/ 727959 w 3036106"/>
              <a:gd name="connsiteY24" fmla="*/ 377693 h 382810"/>
              <a:gd name="connsiteX25" fmla="*/ 620546 w 3036106"/>
              <a:gd name="connsiteY25" fmla="*/ 357373 h 382810"/>
              <a:gd name="connsiteX26" fmla="*/ 476774 w 3036106"/>
              <a:gd name="connsiteY26" fmla="*/ 362453 h 382810"/>
              <a:gd name="connsiteX27" fmla="*/ 190814 w 3036106"/>
              <a:gd name="connsiteY27" fmla="*/ 371501 h 382810"/>
              <a:gd name="connsiteX28" fmla="*/ 81097 w 3036106"/>
              <a:gd name="connsiteY28" fmla="*/ 356738 h 382810"/>
              <a:gd name="connsiteX29" fmla="*/ 33544 w 3036106"/>
              <a:gd name="connsiteY29" fmla="*/ 306573 h 382810"/>
              <a:gd name="connsiteX30" fmla="*/ 18304 w 3036106"/>
              <a:gd name="connsiteY30" fmla="*/ 260853 h 382810"/>
              <a:gd name="connsiteX31" fmla="*/ 3064 w 3036106"/>
              <a:gd name="connsiteY31" fmla="*/ 207513 h 382810"/>
              <a:gd name="connsiteX32" fmla="*/ 0 w 3036106"/>
              <a:gd name="connsiteY32" fmla="*/ 177033 h 382810"/>
              <a:gd name="connsiteX33" fmla="*/ 12490 w 3036106"/>
              <a:gd name="connsiteY33" fmla="*/ 104167 h 382810"/>
              <a:gd name="connsiteX34" fmla="*/ 25610 w 3036106"/>
              <a:gd name="connsiteY34" fmla="*/ 64638 h 382810"/>
              <a:gd name="connsiteX35" fmla="*/ 86884 w 3036106"/>
              <a:gd name="connsiteY35" fmla="*/ 17013 h 382810"/>
              <a:gd name="connsiteX36" fmla="*/ 109744 w 3036106"/>
              <a:gd name="connsiteY36" fmla="*/ 1773 h 382810"/>
              <a:gd name="connsiteX37" fmla="*/ 307864 w 3036106"/>
              <a:gd name="connsiteY37" fmla="*/ 9393 h 382810"/>
              <a:gd name="connsiteX0" fmla="*/ 307864 w 3036106"/>
              <a:gd name="connsiteY0" fmla="*/ 9393 h 382819"/>
              <a:gd name="connsiteX1" fmla="*/ 307864 w 3036106"/>
              <a:gd name="connsiteY1" fmla="*/ 9393 h 382819"/>
              <a:gd name="connsiteX2" fmla="*/ 437404 w 3036106"/>
              <a:gd name="connsiteY2" fmla="*/ 17013 h 382819"/>
              <a:gd name="connsiteX3" fmla="*/ 528844 w 3036106"/>
              <a:gd name="connsiteY3" fmla="*/ 12727 h 382819"/>
              <a:gd name="connsiteX4" fmla="*/ 1068921 w 3036106"/>
              <a:gd name="connsiteY4" fmla="*/ 1297 h 382819"/>
              <a:gd name="connsiteX5" fmla="*/ 1517009 w 3036106"/>
              <a:gd name="connsiteY5" fmla="*/ 5583 h 382819"/>
              <a:gd name="connsiteX6" fmla="*/ 2586244 w 3036106"/>
              <a:gd name="connsiteY6" fmla="*/ 9393 h 382819"/>
              <a:gd name="connsiteX7" fmla="*/ 2822464 w 3036106"/>
              <a:gd name="connsiteY7" fmla="*/ 17013 h 382819"/>
              <a:gd name="connsiteX8" fmla="*/ 2857814 w 3036106"/>
              <a:gd name="connsiteY8" fmla="*/ 15584 h 382819"/>
              <a:gd name="connsiteX9" fmla="*/ 2919403 w 3036106"/>
              <a:gd name="connsiteY9" fmla="*/ 30348 h 382819"/>
              <a:gd name="connsiteX10" fmla="*/ 2974864 w 3036106"/>
              <a:gd name="connsiteY10" fmla="*/ 38444 h 382819"/>
              <a:gd name="connsiteX11" fmla="*/ 3017206 w 3036106"/>
              <a:gd name="connsiteY11" fmla="*/ 62733 h 382819"/>
              <a:gd name="connsiteX12" fmla="*/ 3027576 w 3036106"/>
              <a:gd name="connsiteY12" fmla="*/ 128455 h 382819"/>
              <a:gd name="connsiteX13" fmla="*/ 3028204 w 3036106"/>
              <a:gd name="connsiteY13" fmla="*/ 169413 h 382819"/>
              <a:gd name="connsiteX14" fmla="*/ 3035824 w 3036106"/>
              <a:gd name="connsiteY14" fmla="*/ 237993 h 382819"/>
              <a:gd name="connsiteX15" fmla="*/ 3028204 w 3036106"/>
              <a:gd name="connsiteY15" fmla="*/ 321813 h 382819"/>
              <a:gd name="connsiteX16" fmla="*/ 2974864 w 3036106"/>
              <a:gd name="connsiteY16" fmla="*/ 358961 h 382819"/>
              <a:gd name="connsiteX17" fmla="*/ 2786799 w 3036106"/>
              <a:gd name="connsiteY17" fmla="*/ 366581 h 382819"/>
              <a:gd name="connsiteX18" fmla="*/ 2665194 w 3036106"/>
              <a:gd name="connsiteY18" fmla="*/ 374677 h 382819"/>
              <a:gd name="connsiteX19" fmla="*/ 2502424 w 3036106"/>
              <a:gd name="connsiteY19" fmla="*/ 375153 h 382819"/>
              <a:gd name="connsiteX20" fmla="*/ 1914740 w 3036106"/>
              <a:gd name="connsiteY20" fmla="*/ 371343 h 382819"/>
              <a:gd name="connsiteX21" fmla="*/ 1008904 w 3036106"/>
              <a:gd name="connsiteY21" fmla="*/ 382773 h 382819"/>
              <a:gd name="connsiteX22" fmla="*/ 978424 w 3036106"/>
              <a:gd name="connsiteY22" fmla="*/ 375153 h 382819"/>
              <a:gd name="connsiteX23" fmla="*/ 807092 w 3036106"/>
              <a:gd name="connsiteY23" fmla="*/ 369915 h 382819"/>
              <a:gd name="connsiteX24" fmla="*/ 727959 w 3036106"/>
              <a:gd name="connsiteY24" fmla="*/ 377693 h 382819"/>
              <a:gd name="connsiteX25" fmla="*/ 620546 w 3036106"/>
              <a:gd name="connsiteY25" fmla="*/ 357373 h 382819"/>
              <a:gd name="connsiteX26" fmla="*/ 476774 w 3036106"/>
              <a:gd name="connsiteY26" fmla="*/ 362453 h 382819"/>
              <a:gd name="connsiteX27" fmla="*/ 190814 w 3036106"/>
              <a:gd name="connsiteY27" fmla="*/ 371501 h 382819"/>
              <a:gd name="connsiteX28" fmla="*/ 81097 w 3036106"/>
              <a:gd name="connsiteY28" fmla="*/ 356738 h 382819"/>
              <a:gd name="connsiteX29" fmla="*/ 33544 w 3036106"/>
              <a:gd name="connsiteY29" fmla="*/ 306573 h 382819"/>
              <a:gd name="connsiteX30" fmla="*/ 18304 w 3036106"/>
              <a:gd name="connsiteY30" fmla="*/ 260853 h 382819"/>
              <a:gd name="connsiteX31" fmla="*/ 3064 w 3036106"/>
              <a:gd name="connsiteY31" fmla="*/ 207513 h 382819"/>
              <a:gd name="connsiteX32" fmla="*/ 0 w 3036106"/>
              <a:gd name="connsiteY32" fmla="*/ 177033 h 382819"/>
              <a:gd name="connsiteX33" fmla="*/ 12490 w 3036106"/>
              <a:gd name="connsiteY33" fmla="*/ 104167 h 382819"/>
              <a:gd name="connsiteX34" fmla="*/ 25610 w 3036106"/>
              <a:gd name="connsiteY34" fmla="*/ 64638 h 382819"/>
              <a:gd name="connsiteX35" fmla="*/ 86884 w 3036106"/>
              <a:gd name="connsiteY35" fmla="*/ 17013 h 382819"/>
              <a:gd name="connsiteX36" fmla="*/ 109744 w 3036106"/>
              <a:gd name="connsiteY36" fmla="*/ 1773 h 382819"/>
              <a:gd name="connsiteX37" fmla="*/ 307864 w 3036106"/>
              <a:gd name="connsiteY37" fmla="*/ 9393 h 382819"/>
              <a:gd name="connsiteX0" fmla="*/ 307864 w 3036106"/>
              <a:gd name="connsiteY0" fmla="*/ 9393 h 377863"/>
              <a:gd name="connsiteX1" fmla="*/ 307864 w 3036106"/>
              <a:gd name="connsiteY1" fmla="*/ 9393 h 377863"/>
              <a:gd name="connsiteX2" fmla="*/ 437404 w 3036106"/>
              <a:gd name="connsiteY2" fmla="*/ 17013 h 377863"/>
              <a:gd name="connsiteX3" fmla="*/ 528844 w 3036106"/>
              <a:gd name="connsiteY3" fmla="*/ 12727 h 377863"/>
              <a:gd name="connsiteX4" fmla="*/ 1068921 w 3036106"/>
              <a:gd name="connsiteY4" fmla="*/ 1297 h 377863"/>
              <a:gd name="connsiteX5" fmla="*/ 1517009 w 3036106"/>
              <a:gd name="connsiteY5" fmla="*/ 5583 h 377863"/>
              <a:gd name="connsiteX6" fmla="*/ 2586244 w 3036106"/>
              <a:gd name="connsiteY6" fmla="*/ 9393 h 377863"/>
              <a:gd name="connsiteX7" fmla="*/ 2822464 w 3036106"/>
              <a:gd name="connsiteY7" fmla="*/ 17013 h 377863"/>
              <a:gd name="connsiteX8" fmla="*/ 2857814 w 3036106"/>
              <a:gd name="connsiteY8" fmla="*/ 15584 h 377863"/>
              <a:gd name="connsiteX9" fmla="*/ 2919403 w 3036106"/>
              <a:gd name="connsiteY9" fmla="*/ 30348 h 377863"/>
              <a:gd name="connsiteX10" fmla="*/ 2974864 w 3036106"/>
              <a:gd name="connsiteY10" fmla="*/ 38444 h 377863"/>
              <a:gd name="connsiteX11" fmla="*/ 3017206 w 3036106"/>
              <a:gd name="connsiteY11" fmla="*/ 62733 h 377863"/>
              <a:gd name="connsiteX12" fmla="*/ 3027576 w 3036106"/>
              <a:gd name="connsiteY12" fmla="*/ 128455 h 377863"/>
              <a:gd name="connsiteX13" fmla="*/ 3028204 w 3036106"/>
              <a:gd name="connsiteY13" fmla="*/ 169413 h 377863"/>
              <a:gd name="connsiteX14" fmla="*/ 3035824 w 3036106"/>
              <a:gd name="connsiteY14" fmla="*/ 237993 h 377863"/>
              <a:gd name="connsiteX15" fmla="*/ 3028204 w 3036106"/>
              <a:gd name="connsiteY15" fmla="*/ 321813 h 377863"/>
              <a:gd name="connsiteX16" fmla="*/ 2974864 w 3036106"/>
              <a:gd name="connsiteY16" fmla="*/ 358961 h 377863"/>
              <a:gd name="connsiteX17" fmla="*/ 2786799 w 3036106"/>
              <a:gd name="connsiteY17" fmla="*/ 366581 h 377863"/>
              <a:gd name="connsiteX18" fmla="*/ 2665194 w 3036106"/>
              <a:gd name="connsiteY18" fmla="*/ 374677 h 377863"/>
              <a:gd name="connsiteX19" fmla="*/ 2502424 w 3036106"/>
              <a:gd name="connsiteY19" fmla="*/ 375153 h 377863"/>
              <a:gd name="connsiteX20" fmla="*/ 1914740 w 3036106"/>
              <a:gd name="connsiteY20" fmla="*/ 371343 h 377863"/>
              <a:gd name="connsiteX21" fmla="*/ 1116055 w 3036106"/>
              <a:gd name="connsiteY21" fmla="*/ 375629 h 377863"/>
              <a:gd name="connsiteX22" fmla="*/ 978424 w 3036106"/>
              <a:gd name="connsiteY22" fmla="*/ 375153 h 377863"/>
              <a:gd name="connsiteX23" fmla="*/ 807092 w 3036106"/>
              <a:gd name="connsiteY23" fmla="*/ 369915 h 377863"/>
              <a:gd name="connsiteX24" fmla="*/ 727959 w 3036106"/>
              <a:gd name="connsiteY24" fmla="*/ 377693 h 377863"/>
              <a:gd name="connsiteX25" fmla="*/ 620546 w 3036106"/>
              <a:gd name="connsiteY25" fmla="*/ 357373 h 377863"/>
              <a:gd name="connsiteX26" fmla="*/ 476774 w 3036106"/>
              <a:gd name="connsiteY26" fmla="*/ 362453 h 377863"/>
              <a:gd name="connsiteX27" fmla="*/ 190814 w 3036106"/>
              <a:gd name="connsiteY27" fmla="*/ 371501 h 377863"/>
              <a:gd name="connsiteX28" fmla="*/ 81097 w 3036106"/>
              <a:gd name="connsiteY28" fmla="*/ 356738 h 377863"/>
              <a:gd name="connsiteX29" fmla="*/ 33544 w 3036106"/>
              <a:gd name="connsiteY29" fmla="*/ 306573 h 377863"/>
              <a:gd name="connsiteX30" fmla="*/ 18304 w 3036106"/>
              <a:gd name="connsiteY30" fmla="*/ 260853 h 377863"/>
              <a:gd name="connsiteX31" fmla="*/ 3064 w 3036106"/>
              <a:gd name="connsiteY31" fmla="*/ 207513 h 377863"/>
              <a:gd name="connsiteX32" fmla="*/ 0 w 3036106"/>
              <a:gd name="connsiteY32" fmla="*/ 177033 h 377863"/>
              <a:gd name="connsiteX33" fmla="*/ 12490 w 3036106"/>
              <a:gd name="connsiteY33" fmla="*/ 104167 h 377863"/>
              <a:gd name="connsiteX34" fmla="*/ 25610 w 3036106"/>
              <a:gd name="connsiteY34" fmla="*/ 64638 h 377863"/>
              <a:gd name="connsiteX35" fmla="*/ 86884 w 3036106"/>
              <a:gd name="connsiteY35" fmla="*/ 17013 h 377863"/>
              <a:gd name="connsiteX36" fmla="*/ 109744 w 3036106"/>
              <a:gd name="connsiteY36" fmla="*/ 1773 h 377863"/>
              <a:gd name="connsiteX37" fmla="*/ 307864 w 3036106"/>
              <a:gd name="connsiteY37" fmla="*/ 9393 h 377863"/>
              <a:gd name="connsiteX0" fmla="*/ 307864 w 3036106"/>
              <a:gd name="connsiteY0" fmla="*/ 9393 h 377708"/>
              <a:gd name="connsiteX1" fmla="*/ 307864 w 3036106"/>
              <a:gd name="connsiteY1" fmla="*/ 9393 h 377708"/>
              <a:gd name="connsiteX2" fmla="*/ 437404 w 3036106"/>
              <a:gd name="connsiteY2" fmla="*/ 17013 h 377708"/>
              <a:gd name="connsiteX3" fmla="*/ 528844 w 3036106"/>
              <a:gd name="connsiteY3" fmla="*/ 12727 h 377708"/>
              <a:gd name="connsiteX4" fmla="*/ 1068921 w 3036106"/>
              <a:gd name="connsiteY4" fmla="*/ 1297 h 377708"/>
              <a:gd name="connsiteX5" fmla="*/ 1517009 w 3036106"/>
              <a:gd name="connsiteY5" fmla="*/ 5583 h 377708"/>
              <a:gd name="connsiteX6" fmla="*/ 2586244 w 3036106"/>
              <a:gd name="connsiteY6" fmla="*/ 9393 h 377708"/>
              <a:gd name="connsiteX7" fmla="*/ 2822464 w 3036106"/>
              <a:gd name="connsiteY7" fmla="*/ 17013 h 377708"/>
              <a:gd name="connsiteX8" fmla="*/ 2857814 w 3036106"/>
              <a:gd name="connsiteY8" fmla="*/ 15584 h 377708"/>
              <a:gd name="connsiteX9" fmla="*/ 2919403 w 3036106"/>
              <a:gd name="connsiteY9" fmla="*/ 30348 h 377708"/>
              <a:gd name="connsiteX10" fmla="*/ 2974864 w 3036106"/>
              <a:gd name="connsiteY10" fmla="*/ 38444 h 377708"/>
              <a:gd name="connsiteX11" fmla="*/ 3017206 w 3036106"/>
              <a:gd name="connsiteY11" fmla="*/ 62733 h 377708"/>
              <a:gd name="connsiteX12" fmla="*/ 3027576 w 3036106"/>
              <a:gd name="connsiteY12" fmla="*/ 128455 h 377708"/>
              <a:gd name="connsiteX13" fmla="*/ 3028204 w 3036106"/>
              <a:gd name="connsiteY13" fmla="*/ 169413 h 377708"/>
              <a:gd name="connsiteX14" fmla="*/ 3035824 w 3036106"/>
              <a:gd name="connsiteY14" fmla="*/ 237993 h 377708"/>
              <a:gd name="connsiteX15" fmla="*/ 3028204 w 3036106"/>
              <a:gd name="connsiteY15" fmla="*/ 321813 h 377708"/>
              <a:gd name="connsiteX16" fmla="*/ 2974864 w 3036106"/>
              <a:gd name="connsiteY16" fmla="*/ 358961 h 377708"/>
              <a:gd name="connsiteX17" fmla="*/ 2786799 w 3036106"/>
              <a:gd name="connsiteY17" fmla="*/ 366581 h 377708"/>
              <a:gd name="connsiteX18" fmla="*/ 2665194 w 3036106"/>
              <a:gd name="connsiteY18" fmla="*/ 374677 h 377708"/>
              <a:gd name="connsiteX19" fmla="*/ 2502424 w 3036106"/>
              <a:gd name="connsiteY19" fmla="*/ 375153 h 377708"/>
              <a:gd name="connsiteX20" fmla="*/ 1914740 w 3036106"/>
              <a:gd name="connsiteY20" fmla="*/ 371343 h 377708"/>
              <a:gd name="connsiteX21" fmla="*/ 1116055 w 3036106"/>
              <a:gd name="connsiteY21" fmla="*/ 375629 h 377708"/>
              <a:gd name="connsiteX22" fmla="*/ 978424 w 3036106"/>
              <a:gd name="connsiteY22" fmla="*/ 375153 h 377708"/>
              <a:gd name="connsiteX23" fmla="*/ 807092 w 3036106"/>
              <a:gd name="connsiteY23" fmla="*/ 369915 h 377708"/>
              <a:gd name="connsiteX24" fmla="*/ 727959 w 3036106"/>
              <a:gd name="connsiteY24" fmla="*/ 377693 h 377708"/>
              <a:gd name="connsiteX25" fmla="*/ 603500 w 3036106"/>
              <a:gd name="connsiteY25" fmla="*/ 371660 h 377708"/>
              <a:gd name="connsiteX26" fmla="*/ 476774 w 3036106"/>
              <a:gd name="connsiteY26" fmla="*/ 362453 h 377708"/>
              <a:gd name="connsiteX27" fmla="*/ 190814 w 3036106"/>
              <a:gd name="connsiteY27" fmla="*/ 371501 h 377708"/>
              <a:gd name="connsiteX28" fmla="*/ 81097 w 3036106"/>
              <a:gd name="connsiteY28" fmla="*/ 356738 h 377708"/>
              <a:gd name="connsiteX29" fmla="*/ 33544 w 3036106"/>
              <a:gd name="connsiteY29" fmla="*/ 306573 h 377708"/>
              <a:gd name="connsiteX30" fmla="*/ 18304 w 3036106"/>
              <a:gd name="connsiteY30" fmla="*/ 260853 h 377708"/>
              <a:gd name="connsiteX31" fmla="*/ 3064 w 3036106"/>
              <a:gd name="connsiteY31" fmla="*/ 207513 h 377708"/>
              <a:gd name="connsiteX32" fmla="*/ 0 w 3036106"/>
              <a:gd name="connsiteY32" fmla="*/ 177033 h 377708"/>
              <a:gd name="connsiteX33" fmla="*/ 12490 w 3036106"/>
              <a:gd name="connsiteY33" fmla="*/ 104167 h 377708"/>
              <a:gd name="connsiteX34" fmla="*/ 25610 w 3036106"/>
              <a:gd name="connsiteY34" fmla="*/ 64638 h 377708"/>
              <a:gd name="connsiteX35" fmla="*/ 86884 w 3036106"/>
              <a:gd name="connsiteY35" fmla="*/ 17013 h 377708"/>
              <a:gd name="connsiteX36" fmla="*/ 109744 w 3036106"/>
              <a:gd name="connsiteY36" fmla="*/ 1773 h 377708"/>
              <a:gd name="connsiteX37" fmla="*/ 307864 w 3036106"/>
              <a:gd name="connsiteY37" fmla="*/ 9393 h 377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036106" h="377708">
                <a:moveTo>
                  <a:pt x="307864" y="9393"/>
                </a:moveTo>
                <a:lnTo>
                  <a:pt x="307864" y="9393"/>
                </a:lnTo>
                <a:cubicBezTo>
                  <a:pt x="351044" y="11933"/>
                  <a:pt x="400574" y="16457"/>
                  <a:pt x="437404" y="17013"/>
                </a:cubicBezTo>
                <a:cubicBezTo>
                  <a:pt x="474234" y="17569"/>
                  <a:pt x="423591" y="15346"/>
                  <a:pt x="528844" y="12727"/>
                </a:cubicBezTo>
                <a:cubicBezTo>
                  <a:pt x="634097" y="10108"/>
                  <a:pt x="896201" y="-1243"/>
                  <a:pt x="1068921" y="1297"/>
                </a:cubicBezTo>
                <a:cubicBezTo>
                  <a:pt x="1219095" y="9076"/>
                  <a:pt x="1264122" y="4234"/>
                  <a:pt x="1517009" y="5583"/>
                </a:cubicBezTo>
                <a:cubicBezTo>
                  <a:pt x="1769896" y="6932"/>
                  <a:pt x="2136455" y="33995"/>
                  <a:pt x="2586244" y="9393"/>
                </a:cubicBezTo>
                <a:lnTo>
                  <a:pt x="2822464" y="17013"/>
                </a:lnTo>
                <a:cubicBezTo>
                  <a:pt x="2867726" y="18045"/>
                  <a:pt x="2841658" y="13362"/>
                  <a:pt x="2857814" y="15584"/>
                </a:cubicBezTo>
                <a:cubicBezTo>
                  <a:pt x="2873970" y="17806"/>
                  <a:pt x="2894003" y="27808"/>
                  <a:pt x="2919403" y="30348"/>
                </a:cubicBezTo>
                <a:cubicBezTo>
                  <a:pt x="2934643" y="35428"/>
                  <a:pt x="2958564" y="33047"/>
                  <a:pt x="2974864" y="38444"/>
                </a:cubicBezTo>
                <a:cubicBezTo>
                  <a:pt x="2991164" y="43841"/>
                  <a:pt x="3008421" y="47731"/>
                  <a:pt x="3017206" y="62733"/>
                </a:cubicBezTo>
                <a:cubicBezTo>
                  <a:pt x="3025991" y="77735"/>
                  <a:pt x="3025743" y="110675"/>
                  <a:pt x="3027576" y="128455"/>
                </a:cubicBezTo>
                <a:cubicBezTo>
                  <a:pt x="3029409" y="146235"/>
                  <a:pt x="3026829" y="151157"/>
                  <a:pt x="3028204" y="169413"/>
                </a:cubicBezTo>
                <a:cubicBezTo>
                  <a:pt x="3029579" y="187669"/>
                  <a:pt x="3035824" y="214992"/>
                  <a:pt x="3035824" y="237993"/>
                </a:cubicBezTo>
                <a:cubicBezTo>
                  <a:pt x="3035824" y="266048"/>
                  <a:pt x="3038364" y="301652"/>
                  <a:pt x="3028204" y="321813"/>
                </a:cubicBezTo>
                <a:cubicBezTo>
                  <a:pt x="3018044" y="341974"/>
                  <a:pt x="3015098" y="351500"/>
                  <a:pt x="2974864" y="358961"/>
                </a:cubicBezTo>
                <a:cubicBezTo>
                  <a:pt x="2934630" y="366422"/>
                  <a:pt x="2850299" y="364041"/>
                  <a:pt x="2786799" y="366581"/>
                </a:cubicBezTo>
                <a:cubicBezTo>
                  <a:pt x="2744109" y="373696"/>
                  <a:pt x="2712590" y="373248"/>
                  <a:pt x="2665194" y="374677"/>
                </a:cubicBezTo>
                <a:cubicBezTo>
                  <a:pt x="2617798" y="376106"/>
                  <a:pt x="2627500" y="375709"/>
                  <a:pt x="2502424" y="375153"/>
                </a:cubicBezTo>
                <a:lnTo>
                  <a:pt x="1914740" y="371343"/>
                </a:lnTo>
                <a:lnTo>
                  <a:pt x="1116055" y="375629"/>
                </a:lnTo>
                <a:lnTo>
                  <a:pt x="978424" y="375153"/>
                </a:lnTo>
                <a:cubicBezTo>
                  <a:pt x="926930" y="374201"/>
                  <a:pt x="873132" y="372455"/>
                  <a:pt x="807092" y="369915"/>
                </a:cubicBezTo>
                <a:cubicBezTo>
                  <a:pt x="774477" y="361761"/>
                  <a:pt x="761891" y="377402"/>
                  <a:pt x="727959" y="377693"/>
                </a:cubicBezTo>
                <a:cubicBezTo>
                  <a:pt x="694027" y="377984"/>
                  <a:pt x="645364" y="374200"/>
                  <a:pt x="603500" y="371660"/>
                </a:cubicBezTo>
                <a:cubicBezTo>
                  <a:pt x="561636" y="369120"/>
                  <a:pt x="545555" y="362480"/>
                  <a:pt x="476774" y="362453"/>
                </a:cubicBezTo>
                <a:cubicBezTo>
                  <a:pt x="407993" y="362427"/>
                  <a:pt x="287757" y="374041"/>
                  <a:pt x="190814" y="371501"/>
                </a:cubicBezTo>
                <a:cubicBezTo>
                  <a:pt x="178114" y="368961"/>
                  <a:pt x="107309" y="367559"/>
                  <a:pt x="81097" y="356738"/>
                </a:cubicBezTo>
                <a:cubicBezTo>
                  <a:pt x="54885" y="345917"/>
                  <a:pt x="66744" y="340065"/>
                  <a:pt x="33544" y="306573"/>
                </a:cubicBezTo>
                <a:cubicBezTo>
                  <a:pt x="28464" y="291333"/>
                  <a:pt x="22200" y="276438"/>
                  <a:pt x="18304" y="260853"/>
                </a:cubicBezTo>
                <a:cubicBezTo>
                  <a:pt x="14437" y="245386"/>
                  <a:pt x="6115" y="221483"/>
                  <a:pt x="3064" y="207513"/>
                </a:cubicBezTo>
                <a:cubicBezTo>
                  <a:pt x="13" y="193543"/>
                  <a:pt x="5080" y="187193"/>
                  <a:pt x="0" y="177033"/>
                </a:cubicBezTo>
                <a:cubicBezTo>
                  <a:pt x="2540" y="144013"/>
                  <a:pt x="8222" y="122899"/>
                  <a:pt x="12490" y="104167"/>
                </a:cubicBezTo>
                <a:cubicBezTo>
                  <a:pt x="16758" y="85435"/>
                  <a:pt x="13211" y="79163"/>
                  <a:pt x="25610" y="64638"/>
                </a:cubicBezTo>
                <a:cubicBezTo>
                  <a:pt x="38009" y="50113"/>
                  <a:pt x="31698" y="44606"/>
                  <a:pt x="86884" y="17013"/>
                </a:cubicBezTo>
                <a:cubicBezTo>
                  <a:pt x="95075" y="12917"/>
                  <a:pt x="100615" y="2503"/>
                  <a:pt x="109744" y="1773"/>
                </a:cubicBezTo>
                <a:cubicBezTo>
                  <a:pt x="165446" y="-2683"/>
                  <a:pt x="221504" y="1773"/>
                  <a:pt x="307864" y="9393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prstClr val="white"/>
                </a:solidFill>
              </a:rPr>
              <a:t>04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7727442" y="2621090"/>
            <a:ext cx="1823497" cy="255417"/>
          </a:xfrm>
          <a:prstGeom prst="round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886E87"/>
                </a:solidFill>
              </a:rPr>
              <a:t>DB </a:t>
            </a:r>
            <a:r>
              <a:rPr lang="ko-KR" altLang="en-US" sz="1000" b="1" dirty="0" err="1">
                <a:solidFill>
                  <a:srgbClr val="886E87"/>
                </a:solidFill>
              </a:rPr>
              <a:t>리모델링</a:t>
            </a:r>
            <a:endParaRPr lang="ko-KR" altLang="en-US" sz="1000" b="1" dirty="0">
              <a:solidFill>
                <a:srgbClr val="886E87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7733538" y="3127058"/>
            <a:ext cx="1823497" cy="255417"/>
          </a:xfrm>
          <a:prstGeom prst="round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rgbClr val="886E87"/>
                </a:solidFill>
              </a:rPr>
              <a:t>프로젝트 시연</a:t>
            </a:r>
          </a:p>
        </p:txBody>
      </p:sp>
      <p:sp>
        <p:nvSpPr>
          <p:cNvPr id="20" name="자유형 19"/>
          <p:cNvSpPr/>
          <p:nvPr/>
        </p:nvSpPr>
        <p:spPr>
          <a:xfrm>
            <a:off x="7232268" y="1536706"/>
            <a:ext cx="2484756" cy="377708"/>
          </a:xfrm>
          <a:custGeom>
            <a:avLst/>
            <a:gdLst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23900 w 3048262"/>
              <a:gd name="connsiteY24" fmla="*/ 352293 h 390393"/>
              <a:gd name="connsiteX25" fmla="*/ 678180 w 3048262"/>
              <a:gd name="connsiteY25" fmla="*/ 344673 h 390393"/>
              <a:gd name="connsiteX26" fmla="*/ 533400 w 3048262"/>
              <a:gd name="connsiteY26" fmla="*/ 337053 h 390393"/>
              <a:gd name="connsiteX27" fmla="*/ 198120 w 3048262"/>
              <a:gd name="connsiteY27" fmla="*/ 329433 h 390393"/>
              <a:gd name="connsiteX28" fmla="*/ 160020 w 3048262"/>
              <a:gd name="connsiteY28" fmla="*/ 3218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23900 w 3048262"/>
              <a:gd name="connsiteY24" fmla="*/ 352293 h 390393"/>
              <a:gd name="connsiteX25" fmla="*/ 678180 w 3048262"/>
              <a:gd name="connsiteY25" fmla="*/ 344673 h 390393"/>
              <a:gd name="connsiteX26" fmla="*/ 488950 w 3048262"/>
              <a:gd name="connsiteY26" fmla="*/ 362453 h 390393"/>
              <a:gd name="connsiteX27" fmla="*/ 198120 w 3048262"/>
              <a:gd name="connsiteY27" fmla="*/ 329433 h 390393"/>
              <a:gd name="connsiteX28" fmla="*/ 160020 w 3048262"/>
              <a:gd name="connsiteY28" fmla="*/ 3218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23900 w 3048262"/>
              <a:gd name="connsiteY24" fmla="*/ 352293 h 390393"/>
              <a:gd name="connsiteX25" fmla="*/ 678180 w 3048262"/>
              <a:gd name="connsiteY25" fmla="*/ 3446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160020 w 3048262"/>
              <a:gd name="connsiteY28" fmla="*/ 3218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23900 w 3048262"/>
              <a:gd name="connsiteY24" fmla="*/ 352293 h 390393"/>
              <a:gd name="connsiteX25" fmla="*/ 678180 w 3048262"/>
              <a:gd name="connsiteY25" fmla="*/ 3446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6520 w 3048262"/>
              <a:gd name="connsiteY28" fmla="*/ 3599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23900 w 3048262"/>
              <a:gd name="connsiteY24" fmla="*/ 3522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6520 w 3048262"/>
              <a:gd name="connsiteY28" fmla="*/ 3599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6520 w 3048262"/>
              <a:gd name="connsiteY28" fmla="*/ 3599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202990 w 3048262"/>
              <a:gd name="connsiteY27" fmla="*/ 371501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202990 w 3048262"/>
              <a:gd name="connsiteY27" fmla="*/ 371501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24666 w 3048262"/>
              <a:gd name="connsiteY33" fmla="*/ 104167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202990 w 3048262"/>
              <a:gd name="connsiteY27" fmla="*/ 371501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24666 w 3048262"/>
              <a:gd name="connsiteY33" fmla="*/ 104167 h 390393"/>
              <a:gd name="connsiteX34" fmla="*/ 37786 w 3048262"/>
              <a:gd name="connsiteY34" fmla="*/ 64638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24633 h 390393"/>
              <a:gd name="connsiteX4" fmla="*/ 1047004 w 3036086"/>
              <a:gd name="connsiteY4" fmla="*/ 32253 h 390393"/>
              <a:gd name="connsiteX5" fmla="*/ 1519444 w 3036086"/>
              <a:gd name="connsiteY5" fmla="*/ 2463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2997724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24633 h 390393"/>
              <a:gd name="connsiteX4" fmla="*/ 1068921 w 3036086"/>
              <a:gd name="connsiteY4" fmla="*/ 1297 h 390393"/>
              <a:gd name="connsiteX5" fmla="*/ 1519444 w 3036086"/>
              <a:gd name="connsiteY5" fmla="*/ 2463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2997724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9444 w 3036086"/>
              <a:gd name="connsiteY5" fmla="*/ 2463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2997724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2997724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2997724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3017206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3017206 w 3036086"/>
              <a:gd name="connsiteY11" fmla="*/ 62733 h 390393"/>
              <a:gd name="connsiteX12" fmla="*/ 3027576 w 3036086"/>
              <a:gd name="connsiteY12" fmla="*/ 128455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38444 h 390393"/>
              <a:gd name="connsiteX11" fmla="*/ 3017206 w 3036086"/>
              <a:gd name="connsiteY11" fmla="*/ 62733 h 390393"/>
              <a:gd name="connsiteX12" fmla="*/ 3027576 w 3036086"/>
              <a:gd name="connsiteY12" fmla="*/ 128455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19403 w 3036086"/>
              <a:gd name="connsiteY9" fmla="*/ 30348 h 390393"/>
              <a:gd name="connsiteX10" fmla="*/ 2974864 w 3036086"/>
              <a:gd name="connsiteY10" fmla="*/ 38444 h 390393"/>
              <a:gd name="connsiteX11" fmla="*/ 3017206 w 3036086"/>
              <a:gd name="connsiteY11" fmla="*/ 62733 h 390393"/>
              <a:gd name="connsiteX12" fmla="*/ 3027576 w 3036086"/>
              <a:gd name="connsiteY12" fmla="*/ 128455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7814 w 3036086"/>
              <a:gd name="connsiteY8" fmla="*/ 15584 h 390393"/>
              <a:gd name="connsiteX9" fmla="*/ 2919403 w 3036086"/>
              <a:gd name="connsiteY9" fmla="*/ 30348 h 390393"/>
              <a:gd name="connsiteX10" fmla="*/ 2974864 w 3036086"/>
              <a:gd name="connsiteY10" fmla="*/ 38444 h 390393"/>
              <a:gd name="connsiteX11" fmla="*/ 3017206 w 3036086"/>
              <a:gd name="connsiteY11" fmla="*/ 62733 h 390393"/>
              <a:gd name="connsiteX12" fmla="*/ 3027576 w 3036086"/>
              <a:gd name="connsiteY12" fmla="*/ 128455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106"/>
              <a:gd name="connsiteY0" fmla="*/ 9393 h 390393"/>
              <a:gd name="connsiteX1" fmla="*/ 307864 w 3036106"/>
              <a:gd name="connsiteY1" fmla="*/ 9393 h 390393"/>
              <a:gd name="connsiteX2" fmla="*/ 437404 w 3036106"/>
              <a:gd name="connsiteY2" fmla="*/ 17013 h 390393"/>
              <a:gd name="connsiteX3" fmla="*/ 528844 w 3036106"/>
              <a:gd name="connsiteY3" fmla="*/ 12727 h 390393"/>
              <a:gd name="connsiteX4" fmla="*/ 1068921 w 3036106"/>
              <a:gd name="connsiteY4" fmla="*/ 1297 h 390393"/>
              <a:gd name="connsiteX5" fmla="*/ 1517009 w 3036106"/>
              <a:gd name="connsiteY5" fmla="*/ 5583 h 390393"/>
              <a:gd name="connsiteX6" fmla="*/ 2586244 w 3036106"/>
              <a:gd name="connsiteY6" fmla="*/ 9393 h 390393"/>
              <a:gd name="connsiteX7" fmla="*/ 2822464 w 3036106"/>
              <a:gd name="connsiteY7" fmla="*/ 17013 h 390393"/>
              <a:gd name="connsiteX8" fmla="*/ 2857814 w 3036106"/>
              <a:gd name="connsiteY8" fmla="*/ 15584 h 390393"/>
              <a:gd name="connsiteX9" fmla="*/ 2919403 w 3036106"/>
              <a:gd name="connsiteY9" fmla="*/ 30348 h 390393"/>
              <a:gd name="connsiteX10" fmla="*/ 2974864 w 3036106"/>
              <a:gd name="connsiteY10" fmla="*/ 38444 h 390393"/>
              <a:gd name="connsiteX11" fmla="*/ 3017206 w 3036106"/>
              <a:gd name="connsiteY11" fmla="*/ 62733 h 390393"/>
              <a:gd name="connsiteX12" fmla="*/ 3027576 w 3036106"/>
              <a:gd name="connsiteY12" fmla="*/ 128455 h 390393"/>
              <a:gd name="connsiteX13" fmla="*/ 3028204 w 3036106"/>
              <a:gd name="connsiteY13" fmla="*/ 169413 h 390393"/>
              <a:gd name="connsiteX14" fmla="*/ 3035824 w 3036106"/>
              <a:gd name="connsiteY14" fmla="*/ 237993 h 390393"/>
              <a:gd name="connsiteX15" fmla="*/ 3028204 w 3036106"/>
              <a:gd name="connsiteY15" fmla="*/ 321813 h 390393"/>
              <a:gd name="connsiteX16" fmla="*/ 2974864 w 3036106"/>
              <a:gd name="connsiteY16" fmla="*/ 358961 h 390393"/>
              <a:gd name="connsiteX17" fmla="*/ 2784364 w 3036106"/>
              <a:gd name="connsiteY17" fmla="*/ 352293 h 390393"/>
              <a:gd name="connsiteX18" fmla="*/ 2670064 w 3036106"/>
              <a:gd name="connsiteY18" fmla="*/ 367533 h 390393"/>
              <a:gd name="connsiteX19" fmla="*/ 2502424 w 3036106"/>
              <a:gd name="connsiteY19" fmla="*/ 375153 h 390393"/>
              <a:gd name="connsiteX20" fmla="*/ 2365264 w 3036106"/>
              <a:gd name="connsiteY20" fmla="*/ 390393 h 390393"/>
              <a:gd name="connsiteX21" fmla="*/ 1008904 w 3036106"/>
              <a:gd name="connsiteY21" fmla="*/ 382773 h 390393"/>
              <a:gd name="connsiteX22" fmla="*/ 978424 w 3036106"/>
              <a:gd name="connsiteY22" fmla="*/ 375153 h 390393"/>
              <a:gd name="connsiteX23" fmla="*/ 780304 w 3036106"/>
              <a:gd name="connsiteY23" fmla="*/ 367533 h 390393"/>
              <a:gd name="connsiteX24" fmla="*/ 727959 w 3036106"/>
              <a:gd name="connsiteY24" fmla="*/ 377693 h 390393"/>
              <a:gd name="connsiteX25" fmla="*/ 620546 w 3036106"/>
              <a:gd name="connsiteY25" fmla="*/ 357373 h 390393"/>
              <a:gd name="connsiteX26" fmla="*/ 476774 w 3036106"/>
              <a:gd name="connsiteY26" fmla="*/ 362453 h 390393"/>
              <a:gd name="connsiteX27" fmla="*/ 190814 w 3036106"/>
              <a:gd name="connsiteY27" fmla="*/ 371501 h 390393"/>
              <a:gd name="connsiteX28" fmla="*/ 81097 w 3036106"/>
              <a:gd name="connsiteY28" fmla="*/ 356738 h 390393"/>
              <a:gd name="connsiteX29" fmla="*/ 33544 w 3036106"/>
              <a:gd name="connsiteY29" fmla="*/ 306573 h 390393"/>
              <a:gd name="connsiteX30" fmla="*/ 18304 w 3036106"/>
              <a:gd name="connsiteY30" fmla="*/ 260853 h 390393"/>
              <a:gd name="connsiteX31" fmla="*/ 3064 w 3036106"/>
              <a:gd name="connsiteY31" fmla="*/ 207513 h 390393"/>
              <a:gd name="connsiteX32" fmla="*/ 0 w 3036106"/>
              <a:gd name="connsiteY32" fmla="*/ 177033 h 390393"/>
              <a:gd name="connsiteX33" fmla="*/ 12490 w 3036106"/>
              <a:gd name="connsiteY33" fmla="*/ 104167 h 390393"/>
              <a:gd name="connsiteX34" fmla="*/ 25610 w 3036106"/>
              <a:gd name="connsiteY34" fmla="*/ 64638 h 390393"/>
              <a:gd name="connsiteX35" fmla="*/ 86884 w 3036106"/>
              <a:gd name="connsiteY35" fmla="*/ 17013 h 390393"/>
              <a:gd name="connsiteX36" fmla="*/ 109744 w 3036106"/>
              <a:gd name="connsiteY36" fmla="*/ 1773 h 390393"/>
              <a:gd name="connsiteX37" fmla="*/ 307864 w 3036106"/>
              <a:gd name="connsiteY37" fmla="*/ 9393 h 390393"/>
              <a:gd name="connsiteX0" fmla="*/ 307864 w 3036106"/>
              <a:gd name="connsiteY0" fmla="*/ 9393 h 390393"/>
              <a:gd name="connsiteX1" fmla="*/ 307864 w 3036106"/>
              <a:gd name="connsiteY1" fmla="*/ 9393 h 390393"/>
              <a:gd name="connsiteX2" fmla="*/ 437404 w 3036106"/>
              <a:gd name="connsiteY2" fmla="*/ 17013 h 390393"/>
              <a:gd name="connsiteX3" fmla="*/ 528844 w 3036106"/>
              <a:gd name="connsiteY3" fmla="*/ 12727 h 390393"/>
              <a:gd name="connsiteX4" fmla="*/ 1068921 w 3036106"/>
              <a:gd name="connsiteY4" fmla="*/ 1297 h 390393"/>
              <a:gd name="connsiteX5" fmla="*/ 1517009 w 3036106"/>
              <a:gd name="connsiteY5" fmla="*/ 5583 h 390393"/>
              <a:gd name="connsiteX6" fmla="*/ 2586244 w 3036106"/>
              <a:gd name="connsiteY6" fmla="*/ 9393 h 390393"/>
              <a:gd name="connsiteX7" fmla="*/ 2822464 w 3036106"/>
              <a:gd name="connsiteY7" fmla="*/ 17013 h 390393"/>
              <a:gd name="connsiteX8" fmla="*/ 2857814 w 3036106"/>
              <a:gd name="connsiteY8" fmla="*/ 15584 h 390393"/>
              <a:gd name="connsiteX9" fmla="*/ 2919403 w 3036106"/>
              <a:gd name="connsiteY9" fmla="*/ 30348 h 390393"/>
              <a:gd name="connsiteX10" fmla="*/ 2974864 w 3036106"/>
              <a:gd name="connsiteY10" fmla="*/ 38444 h 390393"/>
              <a:gd name="connsiteX11" fmla="*/ 3017206 w 3036106"/>
              <a:gd name="connsiteY11" fmla="*/ 62733 h 390393"/>
              <a:gd name="connsiteX12" fmla="*/ 3027576 w 3036106"/>
              <a:gd name="connsiteY12" fmla="*/ 128455 h 390393"/>
              <a:gd name="connsiteX13" fmla="*/ 3028204 w 3036106"/>
              <a:gd name="connsiteY13" fmla="*/ 169413 h 390393"/>
              <a:gd name="connsiteX14" fmla="*/ 3035824 w 3036106"/>
              <a:gd name="connsiteY14" fmla="*/ 237993 h 390393"/>
              <a:gd name="connsiteX15" fmla="*/ 3028204 w 3036106"/>
              <a:gd name="connsiteY15" fmla="*/ 321813 h 390393"/>
              <a:gd name="connsiteX16" fmla="*/ 2974864 w 3036106"/>
              <a:gd name="connsiteY16" fmla="*/ 358961 h 390393"/>
              <a:gd name="connsiteX17" fmla="*/ 2786799 w 3036106"/>
              <a:gd name="connsiteY17" fmla="*/ 366581 h 390393"/>
              <a:gd name="connsiteX18" fmla="*/ 2670064 w 3036106"/>
              <a:gd name="connsiteY18" fmla="*/ 367533 h 390393"/>
              <a:gd name="connsiteX19" fmla="*/ 2502424 w 3036106"/>
              <a:gd name="connsiteY19" fmla="*/ 375153 h 390393"/>
              <a:gd name="connsiteX20" fmla="*/ 2365264 w 3036106"/>
              <a:gd name="connsiteY20" fmla="*/ 390393 h 390393"/>
              <a:gd name="connsiteX21" fmla="*/ 1008904 w 3036106"/>
              <a:gd name="connsiteY21" fmla="*/ 382773 h 390393"/>
              <a:gd name="connsiteX22" fmla="*/ 978424 w 3036106"/>
              <a:gd name="connsiteY22" fmla="*/ 375153 h 390393"/>
              <a:gd name="connsiteX23" fmla="*/ 780304 w 3036106"/>
              <a:gd name="connsiteY23" fmla="*/ 367533 h 390393"/>
              <a:gd name="connsiteX24" fmla="*/ 727959 w 3036106"/>
              <a:gd name="connsiteY24" fmla="*/ 377693 h 390393"/>
              <a:gd name="connsiteX25" fmla="*/ 620546 w 3036106"/>
              <a:gd name="connsiteY25" fmla="*/ 357373 h 390393"/>
              <a:gd name="connsiteX26" fmla="*/ 476774 w 3036106"/>
              <a:gd name="connsiteY26" fmla="*/ 362453 h 390393"/>
              <a:gd name="connsiteX27" fmla="*/ 190814 w 3036106"/>
              <a:gd name="connsiteY27" fmla="*/ 371501 h 390393"/>
              <a:gd name="connsiteX28" fmla="*/ 81097 w 3036106"/>
              <a:gd name="connsiteY28" fmla="*/ 356738 h 390393"/>
              <a:gd name="connsiteX29" fmla="*/ 33544 w 3036106"/>
              <a:gd name="connsiteY29" fmla="*/ 306573 h 390393"/>
              <a:gd name="connsiteX30" fmla="*/ 18304 w 3036106"/>
              <a:gd name="connsiteY30" fmla="*/ 260853 h 390393"/>
              <a:gd name="connsiteX31" fmla="*/ 3064 w 3036106"/>
              <a:gd name="connsiteY31" fmla="*/ 207513 h 390393"/>
              <a:gd name="connsiteX32" fmla="*/ 0 w 3036106"/>
              <a:gd name="connsiteY32" fmla="*/ 177033 h 390393"/>
              <a:gd name="connsiteX33" fmla="*/ 12490 w 3036106"/>
              <a:gd name="connsiteY33" fmla="*/ 104167 h 390393"/>
              <a:gd name="connsiteX34" fmla="*/ 25610 w 3036106"/>
              <a:gd name="connsiteY34" fmla="*/ 64638 h 390393"/>
              <a:gd name="connsiteX35" fmla="*/ 86884 w 3036106"/>
              <a:gd name="connsiteY35" fmla="*/ 17013 h 390393"/>
              <a:gd name="connsiteX36" fmla="*/ 109744 w 3036106"/>
              <a:gd name="connsiteY36" fmla="*/ 1773 h 390393"/>
              <a:gd name="connsiteX37" fmla="*/ 307864 w 3036106"/>
              <a:gd name="connsiteY37" fmla="*/ 9393 h 390393"/>
              <a:gd name="connsiteX0" fmla="*/ 307864 w 3036106"/>
              <a:gd name="connsiteY0" fmla="*/ 9393 h 390393"/>
              <a:gd name="connsiteX1" fmla="*/ 307864 w 3036106"/>
              <a:gd name="connsiteY1" fmla="*/ 9393 h 390393"/>
              <a:gd name="connsiteX2" fmla="*/ 437404 w 3036106"/>
              <a:gd name="connsiteY2" fmla="*/ 17013 h 390393"/>
              <a:gd name="connsiteX3" fmla="*/ 528844 w 3036106"/>
              <a:gd name="connsiteY3" fmla="*/ 12727 h 390393"/>
              <a:gd name="connsiteX4" fmla="*/ 1068921 w 3036106"/>
              <a:gd name="connsiteY4" fmla="*/ 1297 h 390393"/>
              <a:gd name="connsiteX5" fmla="*/ 1517009 w 3036106"/>
              <a:gd name="connsiteY5" fmla="*/ 5583 h 390393"/>
              <a:gd name="connsiteX6" fmla="*/ 2586244 w 3036106"/>
              <a:gd name="connsiteY6" fmla="*/ 9393 h 390393"/>
              <a:gd name="connsiteX7" fmla="*/ 2822464 w 3036106"/>
              <a:gd name="connsiteY7" fmla="*/ 17013 h 390393"/>
              <a:gd name="connsiteX8" fmla="*/ 2857814 w 3036106"/>
              <a:gd name="connsiteY8" fmla="*/ 15584 h 390393"/>
              <a:gd name="connsiteX9" fmla="*/ 2919403 w 3036106"/>
              <a:gd name="connsiteY9" fmla="*/ 30348 h 390393"/>
              <a:gd name="connsiteX10" fmla="*/ 2974864 w 3036106"/>
              <a:gd name="connsiteY10" fmla="*/ 38444 h 390393"/>
              <a:gd name="connsiteX11" fmla="*/ 3017206 w 3036106"/>
              <a:gd name="connsiteY11" fmla="*/ 62733 h 390393"/>
              <a:gd name="connsiteX12" fmla="*/ 3027576 w 3036106"/>
              <a:gd name="connsiteY12" fmla="*/ 128455 h 390393"/>
              <a:gd name="connsiteX13" fmla="*/ 3028204 w 3036106"/>
              <a:gd name="connsiteY13" fmla="*/ 169413 h 390393"/>
              <a:gd name="connsiteX14" fmla="*/ 3035824 w 3036106"/>
              <a:gd name="connsiteY14" fmla="*/ 237993 h 390393"/>
              <a:gd name="connsiteX15" fmla="*/ 3028204 w 3036106"/>
              <a:gd name="connsiteY15" fmla="*/ 321813 h 390393"/>
              <a:gd name="connsiteX16" fmla="*/ 2974864 w 3036106"/>
              <a:gd name="connsiteY16" fmla="*/ 358961 h 390393"/>
              <a:gd name="connsiteX17" fmla="*/ 2786799 w 3036106"/>
              <a:gd name="connsiteY17" fmla="*/ 366581 h 390393"/>
              <a:gd name="connsiteX18" fmla="*/ 2665194 w 3036106"/>
              <a:gd name="connsiteY18" fmla="*/ 374677 h 390393"/>
              <a:gd name="connsiteX19" fmla="*/ 2502424 w 3036106"/>
              <a:gd name="connsiteY19" fmla="*/ 375153 h 390393"/>
              <a:gd name="connsiteX20" fmla="*/ 2365264 w 3036106"/>
              <a:gd name="connsiteY20" fmla="*/ 390393 h 390393"/>
              <a:gd name="connsiteX21" fmla="*/ 1008904 w 3036106"/>
              <a:gd name="connsiteY21" fmla="*/ 382773 h 390393"/>
              <a:gd name="connsiteX22" fmla="*/ 978424 w 3036106"/>
              <a:gd name="connsiteY22" fmla="*/ 375153 h 390393"/>
              <a:gd name="connsiteX23" fmla="*/ 780304 w 3036106"/>
              <a:gd name="connsiteY23" fmla="*/ 367533 h 390393"/>
              <a:gd name="connsiteX24" fmla="*/ 727959 w 3036106"/>
              <a:gd name="connsiteY24" fmla="*/ 377693 h 390393"/>
              <a:gd name="connsiteX25" fmla="*/ 620546 w 3036106"/>
              <a:gd name="connsiteY25" fmla="*/ 357373 h 390393"/>
              <a:gd name="connsiteX26" fmla="*/ 476774 w 3036106"/>
              <a:gd name="connsiteY26" fmla="*/ 362453 h 390393"/>
              <a:gd name="connsiteX27" fmla="*/ 190814 w 3036106"/>
              <a:gd name="connsiteY27" fmla="*/ 371501 h 390393"/>
              <a:gd name="connsiteX28" fmla="*/ 81097 w 3036106"/>
              <a:gd name="connsiteY28" fmla="*/ 356738 h 390393"/>
              <a:gd name="connsiteX29" fmla="*/ 33544 w 3036106"/>
              <a:gd name="connsiteY29" fmla="*/ 306573 h 390393"/>
              <a:gd name="connsiteX30" fmla="*/ 18304 w 3036106"/>
              <a:gd name="connsiteY30" fmla="*/ 260853 h 390393"/>
              <a:gd name="connsiteX31" fmla="*/ 3064 w 3036106"/>
              <a:gd name="connsiteY31" fmla="*/ 207513 h 390393"/>
              <a:gd name="connsiteX32" fmla="*/ 0 w 3036106"/>
              <a:gd name="connsiteY32" fmla="*/ 177033 h 390393"/>
              <a:gd name="connsiteX33" fmla="*/ 12490 w 3036106"/>
              <a:gd name="connsiteY33" fmla="*/ 104167 h 390393"/>
              <a:gd name="connsiteX34" fmla="*/ 25610 w 3036106"/>
              <a:gd name="connsiteY34" fmla="*/ 64638 h 390393"/>
              <a:gd name="connsiteX35" fmla="*/ 86884 w 3036106"/>
              <a:gd name="connsiteY35" fmla="*/ 17013 h 390393"/>
              <a:gd name="connsiteX36" fmla="*/ 109744 w 3036106"/>
              <a:gd name="connsiteY36" fmla="*/ 1773 h 390393"/>
              <a:gd name="connsiteX37" fmla="*/ 307864 w 3036106"/>
              <a:gd name="connsiteY37" fmla="*/ 9393 h 390393"/>
              <a:gd name="connsiteX0" fmla="*/ 307864 w 3036106"/>
              <a:gd name="connsiteY0" fmla="*/ 9393 h 382810"/>
              <a:gd name="connsiteX1" fmla="*/ 307864 w 3036106"/>
              <a:gd name="connsiteY1" fmla="*/ 9393 h 382810"/>
              <a:gd name="connsiteX2" fmla="*/ 437404 w 3036106"/>
              <a:gd name="connsiteY2" fmla="*/ 17013 h 382810"/>
              <a:gd name="connsiteX3" fmla="*/ 528844 w 3036106"/>
              <a:gd name="connsiteY3" fmla="*/ 12727 h 382810"/>
              <a:gd name="connsiteX4" fmla="*/ 1068921 w 3036106"/>
              <a:gd name="connsiteY4" fmla="*/ 1297 h 382810"/>
              <a:gd name="connsiteX5" fmla="*/ 1517009 w 3036106"/>
              <a:gd name="connsiteY5" fmla="*/ 5583 h 382810"/>
              <a:gd name="connsiteX6" fmla="*/ 2586244 w 3036106"/>
              <a:gd name="connsiteY6" fmla="*/ 9393 h 382810"/>
              <a:gd name="connsiteX7" fmla="*/ 2822464 w 3036106"/>
              <a:gd name="connsiteY7" fmla="*/ 17013 h 382810"/>
              <a:gd name="connsiteX8" fmla="*/ 2857814 w 3036106"/>
              <a:gd name="connsiteY8" fmla="*/ 15584 h 382810"/>
              <a:gd name="connsiteX9" fmla="*/ 2919403 w 3036106"/>
              <a:gd name="connsiteY9" fmla="*/ 30348 h 382810"/>
              <a:gd name="connsiteX10" fmla="*/ 2974864 w 3036106"/>
              <a:gd name="connsiteY10" fmla="*/ 38444 h 382810"/>
              <a:gd name="connsiteX11" fmla="*/ 3017206 w 3036106"/>
              <a:gd name="connsiteY11" fmla="*/ 62733 h 382810"/>
              <a:gd name="connsiteX12" fmla="*/ 3027576 w 3036106"/>
              <a:gd name="connsiteY12" fmla="*/ 128455 h 382810"/>
              <a:gd name="connsiteX13" fmla="*/ 3028204 w 3036106"/>
              <a:gd name="connsiteY13" fmla="*/ 169413 h 382810"/>
              <a:gd name="connsiteX14" fmla="*/ 3035824 w 3036106"/>
              <a:gd name="connsiteY14" fmla="*/ 237993 h 382810"/>
              <a:gd name="connsiteX15" fmla="*/ 3028204 w 3036106"/>
              <a:gd name="connsiteY15" fmla="*/ 321813 h 382810"/>
              <a:gd name="connsiteX16" fmla="*/ 2974864 w 3036106"/>
              <a:gd name="connsiteY16" fmla="*/ 358961 h 382810"/>
              <a:gd name="connsiteX17" fmla="*/ 2786799 w 3036106"/>
              <a:gd name="connsiteY17" fmla="*/ 366581 h 382810"/>
              <a:gd name="connsiteX18" fmla="*/ 2665194 w 3036106"/>
              <a:gd name="connsiteY18" fmla="*/ 374677 h 382810"/>
              <a:gd name="connsiteX19" fmla="*/ 2502424 w 3036106"/>
              <a:gd name="connsiteY19" fmla="*/ 375153 h 382810"/>
              <a:gd name="connsiteX20" fmla="*/ 1914740 w 3036106"/>
              <a:gd name="connsiteY20" fmla="*/ 371343 h 382810"/>
              <a:gd name="connsiteX21" fmla="*/ 1008904 w 3036106"/>
              <a:gd name="connsiteY21" fmla="*/ 382773 h 382810"/>
              <a:gd name="connsiteX22" fmla="*/ 978424 w 3036106"/>
              <a:gd name="connsiteY22" fmla="*/ 375153 h 382810"/>
              <a:gd name="connsiteX23" fmla="*/ 780304 w 3036106"/>
              <a:gd name="connsiteY23" fmla="*/ 367533 h 382810"/>
              <a:gd name="connsiteX24" fmla="*/ 727959 w 3036106"/>
              <a:gd name="connsiteY24" fmla="*/ 377693 h 382810"/>
              <a:gd name="connsiteX25" fmla="*/ 620546 w 3036106"/>
              <a:gd name="connsiteY25" fmla="*/ 357373 h 382810"/>
              <a:gd name="connsiteX26" fmla="*/ 476774 w 3036106"/>
              <a:gd name="connsiteY26" fmla="*/ 362453 h 382810"/>
              <a:gd name="connsiteX27" fmla="*/ 190814 w 3036106"/>
              <a:gd name="connsiteY27" fmla="*/ 371501 h 382810"/>
              <a:gd name="connsiteX28" fmla="*/ 81097 w 3036106"/>
              <a:gd name="connsiteY28" fmla="*/ 356738 h 382810"/>
              <a:gd name="connsiteX29" fmla="*/ 33544 w 3036106"/>
              <a:gd name="connsiteY29" fmla="*/ 306573 h 382810"/>
              <a:gd name="connsiteX30" fmla="*/ 18304 w 3036106"/>
              <a:gd name="connsiteY30" fmla="*/ 260853 h 382810"/>
              <a:gd name="connsiteX31" fmla="*/ 3064 w 3036106"/>
              <a:gd name="connsiteY31" fmla="*/ 207513 h 382810"/>
              <a:gd name="connsiteX32" fmla="*/ 0 w 3036106"/>
              <a:gd name="connsiteY32" fmla="*/ 177033 h 382810"/>
              <a:gd name="connsiteX33" fmla="*/ 12490 w 3036106"/>
              <a:gd name="connsiteY33" fmla="*/ 104167 h 382810"/>
              <a:gd name="connsiteX34" fmla="*/ 25610 w 3036106"/>
              <a:gd name="connsiteY34" fmla="*/ 64638 h 382810"/>
              <a:gd name="connsiteX35" fmla="*/ 86884 w 3036106"/>
              <a:gd name="connsiteY35" fmla="*/ 17013 h 382810"/>
              <a:gd name="connsiteX36" fmla="*/ 109744 w 3036106"/>
              <a:gd name="connsiteY36" fmla="*/ 1773 h 382810"/>
              <a:gd name="connsiteX37" fmla="*/ 307864 w 3036106"/>
              <a:gd name="connsiteY37" fmla="*/ 9393 h 382810"/>
              <a:gd name="connsiteX0" fmla="*/ 307864 w 3036106"/>
              <a:gd name="connsiteY0" fmla="*/ 9393 h 382819"/>
              <a:gd name="connsiteX1" fmla="*/ 307864 w 3036106"/>
              <a:gd name="connsiteY1" fmla="*/ 9393 h 382819"/>
              <a:gd name="connsiteX2" fmla="*/ 437404 w 3036106"/>
              <a:gd name="connsiteY2" fmla="*/ 17013 h 382819"/>
              <a:gd name="connsiteX3" fmla="*/ 528844 w 3036106"/>
              <a:gd name="connsiteY3" fmla="*/ 12727 h 382819"/>
              <a:gd name="connsiteX4" fmla="*/ 1068921 w 3036106"/>
              <a:gd name="connsiteY4" fmla="*/ 1297 h 382819"/>
              <a:gd name="connsiteX5" fmla="*/ 1517009 w 3036106"/>
              <a:gd name="connsiteY5" fmla="*/ 5583 h 382819"/>
              <a:gd name="connsiteX6" fmla="*/ 2586244 w 3036106"/>
              <a:gd name="connsiteY6" fmla="*/ 9393 h 382819"/>
              <a:gd name="connsiteX7" fmla="*/ 2822464 w 3036106"/>
              <a:gd name="connsiteY7" fmla="*/ 17013 h 382819"/>
              <a:gd name="connsiteX8" fmla="*/ 2857814 w 3036106"/>
              <a:gd name="connsiteY8" fmla="*/ 15584 h 382819"/>
              <a:gd name="connsiteX9" fmla="*/ 2919403 w 3036106"/>
              <a:gd name="connsiteY9" fmla="*/ 30348 h 382819"/>
              <a:gd name="connsiteX10" fmla="*/ 2974864 w 3036106"/>
              <a:gd name="connsiteY10" fmla="*/ 38444 h 382819"/>
              <a:gd name="connsiteX11" fmla="*/ 3017206 w 3036106"/>
              <a:gd name="connsiteY11" fmla="*/ 62733 h 382819"/>
              <a:gd name="connsiteX12" fmla="*/ 3027576 w 3036106"/>
              <a:gd name="connsiteY12" fmla="*/ 128455 h 382819"/>
              <a:gd name="connsiteX13" fmla="*/ 3028204 w 3036106"/>
              <a:gd name="connsiteY13" fmla="*/ 169413 h 382819"/>
              <a:gd name="connsiteX14" fmla="*/ 3035824 w 3036106"/>
              <a:gd name="connsiteY14" fmla="*/ 237993 h 382819"/>
              <a:gd name="connsiteX15" fmla="*/ 3028204 w 3036106"/>
              <a:gd name="connsiteY15" fmla="*/ 321813 h 382819"/>
              <a:gd name="connsiteX16" fmla="*/ 2974864 w 3036106"/>
              <a:gd name="connsiteY16" fmla="*/ 358961 h 382819"/>
              <a:gd name="connsiteX17" fmla="*/ 2786799 w 3036106"/>
              <a:gd name="connsiteY17" fmla="*/ 366581 h 382819"/>
              <a:gd name="connsiteX18" fmla="*/ 2665194 w 3036106"/>
              <a:gd name="connsiteY18" fmla="*/ 374677 h 382819"/>
              <a:gd name="connsiteX19" fmla="*/ 2502424 w 3036106"/>
              <a:gd name="connsiteY19" fmla="*/ 375153 h 382819"/>
              <a:gd name="connsiteX20" fmla="*/ 1914740 w 3036106"/>
              <a:gd name="connsiteY20" fmla="*/ 371343 h 382819"/>
              <a:gd name="connsiteX21" fmla="*/ 1008904 w 3036106"/>
              <a:gd name="connsiteY21" fmla="*/ 382773 h 382819"/>
              <a:gd name="connsiteX22" fmla="*/ 978424 w 3036106"/>
              <a:gd name="connsiteY22" fmla="*/ 375153 h 382819"/>
              <a:gd name="connsiteX23" fmla="*/ 807092 w 3036106"/>
              <a:gd name="connsiteY23" fmla="*/ 369915 h 382819"/>
              <a:gd name="connsiteX24" fmla="*/ 727959 w 3036106"/>
              <a:gd name="connsiteY24" fmla="*/ 377693 h 382819"/>
              <a:gd name="connsiteX25" fmla="*/ 620546 w 3036106"/>
              <a:gd name="connsiteY25" fmla="*/ 357373 h 382819"/>
              <a:gd name="connsiteX26" fmla="*/ 476774 w 3036106"/>
              <a:gd name="connsiteY26" fmla="*/ 362453 h 382819"/>
              <a:gd name="connsiteX27" fmla="*/ 190814 w 3036106"/>
              <a:gd name="connsiteY27" fmla="*/ 371501 h 382819"/>
              <a:gd name="connsiteX28" fmla="*/ 81097 w 3036106"/>
              <a:gd name="connsiteY28" fmla="*/ 356738 h 382819"/>
              <a:gd name="connsiteX29" fmla="*/ 33544 w 3036106"/>
              <a:gd name="connsiteY29" fmla="*/ 306573 h 382819"/>
              <a:gd name="connsiteX30" fmla="*/ 18304 w 3036106"/>
              <a:gd name="connsiteY30" fmla="*/ 260853 h 382819"/>
              <a:gd name="connsiteX31" fmla="*/ 3064 w 3036106"/>
              <a:gd name="connsiteY31" fmla="*/ 207513 h 382819"/>
              <a:gd name="connsiteX32" fmla="*/ 0 w 3036106"/>
              <a:gd name="connsiteY32" fmla="*/ 177033 h 382819"/>
              <a:gd name="connsiteX33" fmla="*/ 12490 w 3036106"/>
              <a:gd name="connsiteY33" fmla="*/ 104167 h 382819"/>
              <a:gd name="connsiteX34" fmla="*/ 25610 w 3036106"/>
              <a:gd name="connsiteY34" fmla="*/ 64638 h 382819"/>
              <a:gd name="connsiteX35" fmla="*/ 86884 w 3036106"/>
              <a:gd name="connsiteY35" fmla="*/ 17013 h 382819"/>
              <a:gd name="connsiteX36" fmla="*/ 109744 w 3036106"/>
              <a:gd name="connsiteY36" fmla="*/ 1773 h 382819"/>
              <a:gd name="connsiteX37" fmla="*/ 307864 w 3036106"/>
              <a:gd name="connsiteY37" fmla="*/ 9393 h 382819"/>
              <a:gd name="connsiteX0" fmla="*/ 307864 w 3036106"/>
              <a:gd name="connsiteY0" fmla="*/ 9393 h 377863"/>
              <a:gd name="connsiteX1" fmla="*/ 307864 w 3036106"/>
              <a:gd name="connsiteY1" fmla="*/ 9393 h 377863"/>
              <a:gd name="connsiteX2" fmla="*/ 437404 w 3036106"/>
              <a:gd name="connsiteY2" fmla="*/ 17013 h 377863"/>
              <a:gd name="connsiteX3" fmla="*/ 528844 w 3036106"/>
              <a:gd name="connsiteY3" fmla="*/ 12727 h 377863"/>
              <a:gd name="connsiteX4" fmla="*/ 1068921 w 3036106"/>
              <a:gd name="connsiteY4" fmla="*/ 1297 h 377863"/>
              <a:gd name="connsiteX5" fmla="*/ 1517009 w 3036106"/>
              <a:gd name="connsiteY5" fmla="*/ 5583 h 377863"/>
              <a:gd name="connsiteX6" fmla="*/ 2586244 w 3036106"/>
              <a:gd name="connsiteY6" fmla="*/ 9393 h 377863"/>
              <a:gd name="connsiteX7" fmla="*/ 2822464 w 3036106"/>
              <a:gd name="connsiteY7" fmla="*/ 17013 h 377863"/>
              <a:gd name="connsiteX8" fmla="*/ 2857814 w 3036106"/>
              <a:gd name="connsiteY8" fmla="*/ 15584 h 377863"/>
              <a:gd name="connsiteX9" fmla="*/ 2919403 w 3036106"/>
              <a:gd name="connsiteY9" fmla="*/ 30348 h 377863"/>
              <a:gd name="connsiteX10" fmla="*/ 2974864 w 3036106"/>
              <a:gd name="connsiteY10" fmla="*/ 38444 h 377863"/>
              <a:gd name="connsiteX11" fmla="*/ 3017206 w 3036106"/>
              <a:gd name="connsiteY11" fmla="*/ 62733 h 377863"/>
              <a:gd name="connsiteX12" fmla="*/ 3027576 w 3036106"/>
              <a:gd name="connsiteY12" fmla="*/ 128455 h 377863"/>
              <a:gd name="connsiteX13" fmla="*/ 3028204 w 3036106"/>
              <a:gd name="connsiteY13" fmla="*/ 169413 h 377863"/>
              <a:gd name="connsiteX14" fmla="*/ 3035824 w 3036106"/>
              <a:gd name="connsiteY14" fmla="*/ 237993 h 377863"/>
              <a:gd name="connsiteX15" fmla="*/ 3028204 w 3036106"/>
              <a:gd name="connsiteY15" fmla="*/ 321813 h 377863"/>
              <a:gd name="connsiteX16" fmla="*/ 2974864 w 3036106"/>
              <a:gd name="connsiteY16" fmla="*/ 358961 h 377863"/>
              <a:gd name="connsiteX17" fmla="*/ 2786799 w 3036106"/>
              <a:gd name="connsiteY17" fmla="*/ 366581 h 377863"/>
              <a:gd name="connsiteX18" fmla="*/ 2665194 w 3036106"/>
              <a:gd name="connsiteY18" fmla="*/ 374677 h 377863"/>
              <a:gd name="connsiteX19" fmla="*/ 2502424 w 3036106"/>
              <a:gd name="connsiteY19" fmla="*/ 375153 h 377863"/>
              <a:gd name="connsiteX20" fmla="*/ 1914740 w 3036106"/>
              <a:gd name="connsiteY20" fmla="*/ 371343 h 377863"/>
              <a:gd name="connsiteX21" fmla="*/ 1116055 w 3036106"/>
              <a:gd name="connsiteY21" fmla="*/ 375629 h 377863"/>
              <a:gd name="connsiteX22" fmla="*/ 978424 w 3036106"/>
              <a:gd name="connsiteY22" fmla="*/ 375153 h 377863"/>
              <a:gd name="connsiteX23" fmla="*/ 807092 w 3036106"/>
              <a:gd name="connsiteY23" fmla="*/ 369915 h 377863"/>
              <a:gd name="connsiteX24" fmla="*/ 727959 w 3036106"/>
              <a:gd name="connsiteY24" fmla="*/ 377693 h 377863"/>
              <a:gd name="connsiteX25" fmla="*/ 620546 w 3036106"/>
              <a:gd name="connsiteY25" fmla="*/ 357373 h 377863"/>
              <a:gd name="connsiteX26" fmla="*/ 476774 w 3036106"/>
              <a:gd name="connsiteY26" fmla="*/ 362453 h 377863"/>
              <a:gd name="connsiteX27" fmla="*/ 190814 w 3036106"/>
              <a:gd name="connsiteY27" fmla="*/ 371501 h 377863"/>
              <a:gd name="connsiteX28" fmla="*/ 81097 w 3036106"/>
              <a:gd name="connsiteY28" fmla="*/ 356738 h 377863"/>
              <a:gd name="connsiteX29" fmla="*/ 33544 w 3036106"/>
              <a:gd name="connsiteY29" fmla="*/ 306573 h 377863"/>
              <a:gd name="connsiteX30" fmla="*/ 18304 w 3036106"/>
              <a:gd name="connsiteY30" fmla="*/ 260853 h 377863"/>
              <a:gd name="connsiteX31" fmla="*/ 3064 w 3036106"/>
              <a:gd name="connsiteY31" fmla="*/ 207513 h 377863"/>
              <a:gd name="connsiteX32" fmla="*/ 0 w 3036106"/>
              <a:gd name="connsiteY32" fmla="*/ 177033 h 377863"/>
              <a:gd name="connsiteX33" fmla="*/ 12490 w 3036106"/>
              <a:gd name="connsiteY33" fmla="*/ 104167 h 377863"/>
              <a:gd name="connsiteX34" fmla="*/ 25610 w 3036106"/>
              <a:gd name="connsiteY34" fmla="*/ 64638 h 377863"/>
              <a:gd name="connsiteX35" fmla="*/ 86884 w 3036106"/>
              <a:gd name="connsiteY35" fmla="*/ 17013 h 377863"/>
              <a:gd name="connsiteX36" fmla="*/ 109744 w 3036106"/>
              <a:gd name="connsiteY36" fmla="*/ 1773 h 377863"/>
              <a:gd name="connsiteX37" fmla="*/ 307864 w 3036106"/>
              <a:gd name="connsiteY37" fmla="*/ 9393 h 377863"/>
              <a:gd name="connsiteX0" fmla="*/ 307864 w 3036106"/>
              <a:gd name="connsiteY0" fmla="*/ 9393 h 377708"/>
              <a:gd name="connsiteX1" fmla="*/ 307864 w 3036106"/>
              <a:gd name="connsiteY1" fmla="*/ 9393 h 377708"/>
              <a:gd name="connsiteX2" fmla="*/ 437404 w 3036106"/>
              <a:gd name="connsiteY2" fmla="*/ 17013 h 377708"/>
              <a:gd name="connsiteX3" fmla="*/ 528844 w 3036106"/>
              <a:gd name="connsiteY3" fmla="*/ 12727 h 377708"/>
              <a:gd name="connsiteX4" fmla="*/ 1068921 w 3036106"/>
              <a:gd name="connsiteY4" fmla="*/ 1297 h 377708"/>
              <a:gd name="connsiteX5" fmla="*/ 1517009 w 3036106"/>
              <a:gd name="connsiteY5" fmla="*/ 5583 h 377708"/>
              <a:gd name="connsiteX6" fmla="*/ 2586244 w 3036106"/>
              <a:gd name="connsiteY6" fmla="*/ 9393 h 377708"/>
              <a:gd name="connsiteX7" fmla="*/ 2822464 w 3036106"/>
              <a:gd name="connsiteY7" fmla="*/ 17013 h 377708"/>
              <a:gd name="connsiteX8" fmla="*/ 2857814 w 3036106"/>
              <a:gd name="connsiteY8" fmla="*/ 15584 h 377708"/>
              <a:gd name="connsiteX9" fmla="*/ 2919403 w 3036106"/>
              <a:gd name="connsiteY9" fmla="*/ 30348 h 377708"/>
              <a:gd name="connsiteX10" fmla="*/ 2974864 w 3036106"/>
              <a:gd name="connsiteY10" fmla="*/ 38444 h 377708"/>
              <a:gd name="connsiteX11" fmla="*/ 3017206 w 3036106"/>
              <a:gd name="connsiteY11" fmla="*/ 62733 h 377708"/>
              <a:gd name="connsiteX12" fmla="*/ 3027576 w 3036106"/>
              <a:gd name="connsiteY12" fmla="*/ 128455 h 377708"/>
              <a:gd name="connsiteX13" fmla="*/ 3028204 w 3036106"/>
              <a:gd name="connsiteY13" fmla="*/ 169413 h 377708"/>
              <a:gd name="connsiteX14" fmla="*/ 3035824 w 3036106"/>
              <a:gd name="connsiteY14" fmla="*/ 237993 h 377708"/>
              <a:gd name="connsiteX15" fmla="*/ 3028204 w 3036106"/>
              <a:gd name="connsiteY15" fmla="*/ 321813 h 377708"/>
              <a:gd name="connsiteX16" fmla="*/ 2974864 w 3036106"/>
              <a:gd name="connsiteY16" fmla="*/ 358961 h 377708"/>
              <a:gd name="connsiteX17" fmla="*/ 2786799 w 3036106"/>
              <a:gd name="connsiteY17" fmla="*/ 366581 h 377708"/>
              <a:gd name="connsiteX18" fmla="*/ 2665194 w 3036106"/>
              <a:gd name="connsiteY18" fmla="*/ 374677 h 377708"/>
              <a:gd name="connsiteX19" fmla="*/ 2502424 w 3036106"/>
              <a:gd name="connsiteY19" fmla="*/ 375153 h 377708"/>
              <a:gd name="connsiteX20" fmla="*/ 1914740 w 3036106"/>
              <a:gd name="connsiteY20" fmla="*/ 371343 h 377708"/>
              <a:gd name="connsiteX21" fmla="*/ 1116055 w 3036106"/>
              <a:gd name="connsiteY21" fmla="*/ 375629 h 377708"/>
              <a:gd name="connsiteX22" fmla="*/ 978424 w 3036106"/>
              <a:gd name="connsiteY22" fmla="*/ 375153 h 377708"/>
              <a:gd name="connsiteX23" fmla="*/ 807092 w 3036106"/>
              <a:gd name="connsiteY23" fmla="*/ 369915 h 377708"/>
              <a:gd name="connsiteX24" fmla="*/ 727959 w 3036106"/>
              <a:gd name="connsiteY24" fmla="*/ 377693 h 377708"/>
              <a:gd name="connsiteX25" fmla="*/ 603500 w 3036106"/>
              <a:gd name="connsiteY25" fmla="*/ 371660 h 377708"/>
              <a:gd name="connsiteX26" fmla="*/ 476774 w 3036106"/>
              <a:gd name="connsiteY26" fmla="*/ 362453 h 377708"/>
              <a:gd name="connsiteX27" fmla="*/ 190814 w 3036106"/>
              <a:gd name="connsiteY27" fmla="*/ 371501 h 377708"/>
              <a:gd name="connsiteX28" fmla="*/ 81097 w 3036106"/>
              <a:gd name="connsiteY28" fmla="*/ 356738 h 377708"/>
              <a:gd name="connsiteX29" fmla="*/ 33544 w 3036106"/>
              <a:gd name="connsiteY29" fmla="*/ 306573 h 377708"/>
              <a:gd name="connsiteX30" fmla="*/ 18304 w 3036106"/>
              <a:gd name="connsiteY30" fmla="*/ 260853 h 377708"/>
              <a:gd name="connsiteX31" fmla="*/ 3064 w 3036106"/>
              <a:gd name="connsiteY31" fmla="*/ 207513 h 377708"/>
              <a:gd name="connsiteX32" fmla="*/ 0 w 3036106"/>
              <a:gd name="connsiteY32" fmla="*/ 177033 h 377708"/>
              <a:gd name="connsiteX33" fmla="*/ 12490 w 3036106"/>
              <a:gd name="connsiteY33" fmla="*/ 104167 h 377708"/>
              <a:gd name="connsiteX34" fmla="*/ 25610 w 3036106"/>
              <a:gd name="connsiteY34" fmla="*/ 64638 h 377708"/>
              <a:gd name="connsiteX35" fmla="*/ 86884 w 3036106"/>
              <a:gd name="connsiteY35" fmla="*/ 17013 h 377708"/>
              <a:gd name="connsiteX36" fmla="*/ 109744 w 3036106"/>
              <a:gd name="connsiteY36" fmla="*/ 1773 h 377708"/>
              <a:gd name="connsiteX37" fmla="*/ 307864 w 3036106"/>
              <a:gd name="connsiteY37" fmla="*/ 9393 h 377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036106" h="377708">
                <a:moveTo>
                  <a:pt x="307864" y="9393"/>
                </a:moveTo>
                <a:lnTo>
                  <a:pt x="307864" y="9393"/>
                </a:lnTo>
                <a:cubicBezTo>
                  <a:pt x="351044" y="11933"/>
                  <a:pt x="400574" y="16457"/>
                  <a:pt x="437404" y="17013"/>
                </a:cubicBezTo>
                <a:cubicBezTo>
                  <a:pt x="474234" y="17569"/>
                  <a:pt x="423591" y="15346"/>
                  <a:pt x="528844" y="12727"/>
                </a:cubicBezTo>
                <a:cubicBezTo>
                  <a:pt x="634097" y="10108"/>
                  <a:pt x="896201" y="-1243"/>
                  <a:pt x="1068921" y="1297"/>
                </a:cubicBezTo>
                <a:cubicBezTo>
                  <a:pt x="1219095" y="9076"/>
                  <a:pt x="1264122" y="4234"/>
                  <a:pt x="1517009" y="5583"/>
                </a:cubicBezTo>
                <a:cubicBezTo>
                  <a:pt x="1769896" y="6932"/>
                  <a:pt x="2136455" y="33995"/>
                  <a:pt x="2586244" y="9393"/>
                </a:cubicBezTo>
                <a:lnTo>
                  <a:pt x="2822464" y="17013"/>
                </a:lnTo>
                <a:cubicBezTo>
                  <a:pt x="2867726" y="18045"/>
                  <a:pt x="2841658" y="13362"/>
                  <a:pt x="2857814" y="15584"/>
                </a:cubicBezTo>
                <a:cubicBezTo>
                  <a:pt x="2873970" y="17806"/>
                  <a:pt x="2894003" y="27808"/>
                  <a:pt x="2919403" y="30348"/>
                </a:cubicBezTo>
                <a:cubicBezTo>
                  <a:pt x="2934643" y="35428"/>
                  <a:pt x="2958564" y="33047"/>
                  <a:pt x="2974864" y="38444"/>
                </a:cubicBezTo>
                <a:cubicBezTo>
                  <a:pt x="2991164" y="43841"/>
                  <a:pt x="3008421" y="47731"/>
                  <a:pt x="3017206" y="62733"/>
                </a:cubicBezTo>
                <a:cubicBezTo>
                  <a:pt x="3025991" y="77735"/>
                  <a:pt x="3025743" y="110675"/>
                  <a:pt x="3027576" y="128455"/>
                </a:cubicBezTo>
                <a:cubicBezTo>
                  <a:pt x="3029409" y="146235"/>
                  <a:pt x="3026829" y="151157"/>
                  <a:pt x="3028204" y="169413"/>
                </a:cubicBezTo>
                <a:cubicBezTo>
                  <a:pt x="3029579" y="187669"/>
                  <a:pt x="3035824" y="214992"/>
                  <a:pt x="3035824" y="237993"/>
                </a:cubicBezTo>
                <a:cubicBezTo>
                  <a:pt x="3035824" y="266048"/>
                  <a:pt x="3038364" y="301652"/>
                  <a:pt x="3028204" y="321813"/>
                </a:cubicBezTo>
                <a:cubicBezTo>
                  <a:pt x="3018044" y="341974"/>
                  <a:pt x="3015098" y="351500"/>
                  <a:pt x="2974864" y="358961"/>
                </a:cubicBezTo>
                <a:cubicBezTo>
                  <a:pt x="2934630" y="366422"/>
                  <a:pt x="2850299" y="364041"/>
                  <a:pt x="2786799" y="366581"/>
                </a:cubicBezTo>
                <a:cubicBezTo>
                  <a:pt x="2744109" y="373696"/>
                  <a:pt x="2712590" y="373248"/>
                  <a:pt x="2665194" y="374677"/>
                </a:cubicBezTo>
                <a:cubicBezTo>
                  <a:pt x="2617798" y="376106"/>
                  <a:pt x="2627500" y="375709"/>
                  <a:pt x="2502424" y="375153"/>
                </a:cubicBezTo>
                <a:lnTo>
                  <a:pt x="1914740" y="371343"/>
                </a:lnTo>
                <a:lnTo>
                  <a:pt x="1116055" y="375629"/>
                </a:lnTo>
                <a:lnTo>
                  <a:pt x="978424" y="375153"/>
                </a:lnTo>
                <a:cubicBezTo>
                  <a:pt x="926930" y="374201"/>
                  <a:pt x="873132" y="372455"/>
                  <a:pt x="807092" y="369915"/>
                </a:cubicBezTo>
                <a:cubicBezTo>
                  <a:pt x="774477" y="361761"/>
                  <a:pt x="761891" y="377402"/>
                  <a:pt x="727959" y="377693"/>
                </a:cubicBezTo>
                <a:cubicBezTo>
                  <a:pt x="694027" y="377984"/>
                  <a:pt x="645364" y="374200"/>
                  <a:pt x="603500" y="371660"/>
                </a:cubicBezTo>
                <a:cubicBezTo>
                  <a:pt x="561636" y="369120"/>
                  <a:pt x="545555" y="362480"/>
                  <a:pt x="476774" y="362453"/>
                </a:cubicBezTo>
                <a:cubicBezTo>
                  <a:pt x="407993" y="362427"/>
                  <a:pt x="287757" y="374041"/>
                  <a:pt x="190814" y="371501"/>
                </a:cubicBezTo>
                <a:cubicBezTo>
                  <a:pt x="178114" y="368961"/>
                  <a:pt x="107309" y="367559"/>
                  <a:pt x="81097" y="356738"/>
                </a:cubicBezTo>
                <a:cubicBezTo>
                  <a:pt x="54885" y="345917"/>
                  <a:pt x="66744" y="340065"/>
                  <a:pt x="33544" y="306573"/>
                </a:cubicBezTo>
                <a:cubicBezTo>
                  <a:pt x="28464" y="291333"/>
                  <a:pt x="22200" y="276438"/>
                  <a:pt x="18304" y="260853"/>
                </a:cubicBezTo>
                <a:cubicBezTo>
                  <a:pt x="14437" y="245386"/>
                  <a:pt x="6115" y="221483"/>
                  <a:pt x="3064" y="207513"/>
                </a:cubicBezTo>
                <a:cubicBezTo>
                  <a:pt x="13" y="193543"/>
                  <a:pt x="5080" y="187193"/>
                  <a:pt x="0" y="177033"/>
                </a:cubicBezTo>
                <a:cubicBezTo>
                  <a:pt x="2540" y="144013"/>
                  <a:pt x="8222" y="122899"/>
                  <a:pt x="12490" y="104167"/>
                </a:cubicBezTo>
                <a:cubicBezTo>
                  <a:pt x="16758" y="85435"/>
                  <a:pt x="13211" y="79163"/>
                  <a:pt x="25610" y="64638"/>
                </a:cubicBezTo>
                <a:cubicBezTo>
                  <a:pt x="38009" y="50113"/>
                  <a:pt x="31698" y="44606"/>
                  <a:pt x="86884" y="17013"/>
                </a:cubicBezTo>
                <a:cubicBezTo>
                  <a:pt x="95075" y="12917"/>
                  <a:pt x="100615" y="2503"/>
                  <a:pt x="109744" y="1773"/>
                </a:cubicBezTo>
                <a:cubicBezTo>
                  <a:pt x="165446" y="-2683"/>
                  <a:pt x="221504" y="1773"/>
                  <a:pt x="307864" y="9393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prstClr val="white"/>
                </a:solidFill>
              </a:rPr>
              <a:t>01-2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8092598" y="1617561"/>
            <a:ext cx="1464690" cy="255417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rgbClr val="886E87"/>
                </a:solidFill>
              </a:rPr>
              <a:t>재능 사이트 소개</a:t>
            </a:r>
          </a:p>
        </p:txBody>
      </p:sp>
      <p:sp>
        <p:nvSpPr>
          <p:cNvPr id="30" name="자유형 29"/>
          <p:cNvSpPr/>
          <p:nvPr/>
        </p:nvSpPr>
        <p:spPr>
          <a:xfrm>
            <a:off x="7238364" y="1055122"/>
            <a:ext cx="2484756" cy="377708"/>
          </a:xfrm>
          <a:custGeom>
            <a:avLst/>
            <a:gdLst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23900 w 3048262"/>
              <a:gd name="connsiteY24" fmla="*/ 352293 h 390393"/>
              <a:gd name="connsiteX25" fmla="*/ 678180 w 3048262"/>
              <a:gd name="connsiteY25" fmla="*/ 344673 h 390393"/>
              <a:gd name="connsiteX26" fmla="*/ 533400 w 3048262"/>
              <a:gd name="connsiteY26" fmla="*/ 337053 h 390393"/>
              <a:gd name="connsiteX27" fmla="*/ 198120 w 3048262"/>
              <a:gd name="connsiteY27" fmla="*/ 329433 h 390393"/>
              <a:gd name="connsiteX28" fmla="*/ 160020 w 3048262"/>
              <a:gd name="connsiteY28" fmla="*/ 3218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23900 w 3048262"/>
              <a:gd name="connsiteY24" fmla="*/ 352293 h 390393"/>
              <a:gd name="connsiteX25" fmla="*/ 678180 w 3048262"/>
              <a:gd name="connsiteY25" fmla="*/ 344673 h 390393"/>
              <a:gd name="connsiteX26" fmla="*/ 488950 w 3048262"/>
              <a:gd name="connsiteY26" fmla="*/ 362453 h 390393"/>
              <a:gd name="connsiteX27" fmla="*/ 198120 w 3048262"/>
              <a:gd name="connsiteY27" fmla="*/ 329433 h 390393"/>
              <a:gd name="connsiteX28" fmla="*/ 160020 w 3048262"/>
              <a:gd name="connsiteY28" fmla="*/ 3218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23900 w 3048262"/>
              <a:gd name="connsiteY24" fmla="*/ 352293 h 390393"/>
              <a:gd name="connsiteX25" fmla="*/ 678180 w 3048262"/>
              <a:gd name="connsiteY25" fmla="*/ 3446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160020 w 3048262"/>
              <a:gd name="connsiteY28" fmla="*/ 3218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23900 w 3048262"/>
              <a:gd name="connsiteY24" fmla="*/ 352293 h 390393"/>
              <a:gd name="connsiteX25" fmla="*/ 678180 w 3048262"/>
              <a:gd name="connsiteY25" fmla="*/ 3446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6520 w 3048262"/>
              <a:gd name="connsiteY28" fmla="*/ 3599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23900 w 3048262"/>
              <a:gd name="connsiteY24" fmla="*/ 3522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6520 w 3048262"/>
              <a:gd name="connsiteY28" fmla="*/ 3599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6520 w 3048262"/>
              <a:gd name="connsiteY28" fmla="*/ 3599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202990 w 3048262"/>
              <a:gd name="connsiteY27" fmla="*/ 371501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202990 w 3048262"/>
              <a:gd name="connsiteY27" fmla="*/ 371501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24666 w 3048262"/>
              <a:gd name="connsiteY33" fmla="*/ 104167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202990 w 3048262"/>
              <a:gd name="connsiteY27" fmla="*/ 371501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24666 w 3048262"/>
              <a:gd name="connsiteY33" fmla="*/ 104167 h 390393"/>
              <a:gd name="connsiteX34" fmla="*/ 37786 w 3048262"/>
              <a:gd name="connsiteY34" fmla="*/ 64638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24633 h 390393"/>
              <a:gd name="connsiteX4" fmla="*/ 1047004 w 3036086"/>
              <a:gd name="connsiteY4" fmla="*/ 32253 h 390393"/>
              <a:gd name="connsiteX5" fmla="*/ 1519444 w 3036086"/>
              <a:gd name="connsiteY5" fmla="*/ 2463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2997724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24633 h 390393"/>
              <a:gd name="connsiteX4" fmla="*/ 1068921 w 3036086"/>
              <a:gd name="connsiteY4" fmla="*/ 1297 h 390393"/>
              <a:gd name="connsiteX5" fmla="*/ 1519444 w 3036086"/>
              <a:gd name="connsiteY5" fmla="*/ 2463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2997724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9444 w 3036086"/>
              <a:gd name="connsiteY5" fmla="*/ 2463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2997724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2997724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2997724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3017206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3017206 w 3036086"/>
              <a:gd name="connsiteY11" fmla="*/ 62733 h 390393"/>
              <a:gd name="connsiteX12" fmla="*/ 3027576 w 3036086"/>
              <a:gd name="connsiteY12" fmla="*/ 128455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38444 h 390393"/>
              <a:gd name="connsiteX11" fmla="*/ 3017206 w 3036086"/>
              <a:gd name="connsiteY11" fmla="*/ 62733 h 390393"/>
              <a:gd name="connsiteX12" fmla="*/ 3027576 w 3036086"/>
              <a:gd name="connsiteY12" fmla="*/ 128455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19403 w 3036086"/>
              <a:gd name="connsiteY9" fmla="*/ 30348 h 390393"/>
              <a:gd name="connsiteX10" fmla="*/ 2974864 w 3036086"/>
              <a:gd name="connsiteY10" fmla="*/ 38444 h 390393"/>
              <a:gd name="connsiteX11" fmla="*/ 3017206 w 3036086"/>
              <a:gd name="connsiteY11" fmla="*/ 62733 h 390393"/>
              <a:gd name="connsiteX12" fmla="*/ 3027576 w 3036086"/>
              <a:gd name="connsiteY12" fmla="*/ 128455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7814 w 3036086"/>
              <a:gd name="connsiteY8" fmla="*/ 15584 h 390393"/>
              <a:gd name="connsiteX9" fmla="*/ 2919403 w 3036086"/>
              <a:gd name="connsiteY9" fmla="*/ 30348 h 390393"/>
              <a:gd name="connsiteX10" fmla="*/ 2974864 w 3036086"/>
              <a:gd name="connsiteY10" fmla="*/ 38444 h 390393"/>
              <a:gd name="connsiteX11" fmla="*/ 3017206 w 3036086"/>
              <a:gd name="connsiteY11" fmla="*/ 62733 h 390393"/>
              <a:gd name="connsiteX12" fmla="*/ 3027576 w 3036086"/>
              <a:gd name="connsiteY12" fmla="*/ 128455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106"/>
              <a:gd name="connsiteY0" fmla="*/ 9393 h 390393"/>
              <a:gd name="connsiteX1" fmla="*/ 307864 w 3036106"/>
              <a:gd name="connsiteY1" fmla="*/ 9393 h 390393"/>
              <a:gd name="connsiteX2" fmla="*/ 437404 w 3036106"/>
              <a:gd name="connsiteY2" fmla="*/ 17013 h 390393"/>
              <a:gd name="connsiteX3" fmla="*/ 528844 w 3036106"/>
              <a:gd name="connsiteY3" fmla="*/ 12727 h 390393"/>
              <a:gd name="connsiteX4" fmla="*/ 1068921 w 3036106"/>
              <a:gd name="connsiteY4" fmla="*/ 1297 h 390393"/>
              <a:gd name="connsiteX5" fmla="*/ 1517009 w 3036106"/>
              <a:gd name="connsiteY5" fmla="*/ 5583 h 390393"/>
              <a:gd name="connsiteX6" fmla="*/ 2586244 w 3036106"/>
              <a:gd name="connsiteY6" fmla="*/ 9393 h 390393"/>
              <a:gd name="connsiteX7" fmla="*/ 2822464 w 3036106"/>
              <a:gd name="connsiteY7" fmla="*/ 17013 h 390393"/>
              <a:gd name="connsiteX8" fmla="*/ 2857814 w 3036106"/>
              <a:gd name="connsiteY8" fmla="*/ 15584 h 390393"/>
              <a:gd name="connsiteX9" fmla="*/ 2919403 w 3036106"/>
              <a:gd name="connsiteY9" fmla="*/ 30348 h 390393"/>
              <a:gd name="connsiteX10" fmla="*/ 2974864 w 3036106"/>
              <a:gd name="connsiteY10" fmla="*/ 38444 h 390393"/>
              <a:gd name="connsiteX11" fmla="*/ 3017206 w 3036106"/>
              <a:gd name="connsiteY11" fmla="*/ 62733 h 390393"/>
              <a:gd name="connsiteX12" fmla="*/ 3027576 w 3036106"/>
              <a:gd name="connsiteY12" fmla="*/ 128455 h 390393"/>
              <a:gd name="connsiteX13" fmla="*/ 3028204 w 3036106"/>
              <a:gd name="connsiteY13" fmla="*/ 169413 h 390393"/>
              <a:gd name="connsiteX14" fmla="*/ 3035824 w 3036106"/>
              <a:gd name="connsiteY14" fmla="*/ 237993 h 390393"/>
              <a:gd name="connsiteX15" fmla="*/ 3028204 w 3036106"/>
              <a:gd name="connsiteY15" fmla="*/ 321813 h 390393"/>
              <a:gd name="connsiteX16" fmla="*/ 2974864 w 3036106"/>
              <a:gd name="connsiteY16" fmla="*/ 358961 h 390393"/>
              <a:gd name="connsiteX17" fmla="*/ 2784364 w 3036106"/>
              <a:gd name="connsiteY17" fmla="*/ 352293 h 390393"/>
              <a:gd name="connsiteX18" fmla="*/ 2670064 w 3036106"/>
              <a:gd name="connsiteY18" fmla="*/ 367533 h 390393"/>
              <a:gd name="connsiteX19" fmla="*/ 2502424 w 3036106"/>
              <a:gd name="connsiteY19" fmla="*/ 375153 h 390393"/>
              <a:gd name="connsiteX20" fmla="*/ 2365264 w 3036106"/>
              <a:gd name="connsiteY20" fmla="*/ 390393 h 390393"/>
              <a:gd name="connsiteX21" fmla="*/ 1008904 w 3036106"/>
              <a:gd name="connsiteY21" fmla="*/ 382773 h 390393"/>
              <a:gd name="connsiteX22" fmla="*/ 978424 w 3036106"/>
              <a:gd name="connsiteY22" fmla="*/ 375153 h 390393"/>
              <a:gd name="connsiteX23" fmla="*/ 780304 w 3036106"/>
              <a:gd name="connsiteY23" fmla="*/ 367533 h 390393"/>
              <a:gd name="connsiteX24" fmla="*/ 727959 w 3036106"/>
              <a:gd name="connsiteY24" fmla="*/ 377693 h 390393"/>
              <a:gd name="connsiteX25" fmla="*/ 620546 w 3036106"/>
              <a:gd name="connsiteY25" fmla="*/ 357373 h 390393"/>
              <a:gd name="connsiteX26" fmla="*/ 476774 w 3036106"/>
              <a:gd name="connsiteY26" fmla="*/ 362453 h 390393"/>
              <a:gd name="connsiteX27" fmla="*/ 190814 w 3036106"/>
              <a:gd name="connsiteY27" fmla="*/ 371501 h 390393"/>
              <a:gd name="connsiteX28" fmla="*/ 81097 w 3036106"/>
              <a:gd name="connsiteY28" fmla="*/ 356738 h 390393"/>
              <a:gd name="connsiteX29" fmla="*/ 33544 w 3036106"/>
              <a:gd name="connsiteY29" fmla="*/ 306573 h 390393"/>
              <a:gd name="connsiteX30" fmla="*/ 18304 w 3036106"/>
              <a:gd name="connsiteY30" fmla="*/ 260853 h 390393"/>
              <a:gd name="connsiteX31" fmla="*/ 3064 w 3036106"/>
              <a:gd name="connsiteY31" fmla="*/ 207513 h 390393"/>
              <a:gd name="connsiteX32" fmla="*/ 0 w 3036106"/>
              <a:gd name="connsiteY32" fmla="*/ 177033 h 390393"/>
              <a:gd name="connsiteX33" fmla="*/ 12490 w 3036106"/>
              <a:gd name="connsiteY33" fmla="*/ 104167 h 390393"/>
              <a:gd name="connsiteX34" fmla="*/ 25610 w 3036106"/>
              <a:gd name="connsiteY34" fmla="*/ 64638 h 390393"/>
              <a:gd name="connsiteX35" fmla="*/ 86884 w 3036106"/>
              <a:gd name="connsiteY35" fmla="*/ 17013 h 390393"/>
              <a:gd name="connsiteX36" fmla="*/ 109744 w 3036106"/>
              <a:gd name="connsiteY36" fmla="*/ 1773 h 390393"/>
              <a:gd name="connsiteX37" fmla="*/ 307864 w 3036106"/>
              <a:gd name="connsiteY37" fmla="*/ 9393 h 390393"/>
              <a:gd name="connsiteX0" fmla="*/ 307864 w 3036106"/>
              <a:gd name="connsiteY0" fmla="*/ 9393 h 390393"/>
              <a:gd name="connsiteX1" fmla="*/ 307864 w 3036106"/>
              <a:gd name="connsiteY1" fmla="*/ 9393 h 390393"/>
              <a:gd name="connsiteX2" fmla="*/ 437404 w 3036106"/>
              <a:gd name="connsiteY2" fmla="*/ 17013 h 390393"/>
              <a:gd name="connsiteX3" fmla="*/ 528844 w 3036106"/>
              <a:gd name="connsiteY3" fmla="*/ 12727 h 390393"/>
              <a:gd name="connsiteX4" fmla="*/ 1068921 w 3036106"/>
              <a:gd name="connsiteY4" fmla="*/ 1297 h 390393"/>
              <a:gd name="connsiteX5" fmla="*/ 1517009 w 3036106"/>
              <a:gd name="connsiteY5" fmla="*/ 5583 h 390393"/>
              <a:gd name="connsiteX6" fmla="*/ 2586244 w 3036106"/>
              <a:gd name="connsiteY6" fmla="*/ 9393 h 390393"/>
              <a:gd name="connsiteX7" fmla="*/ 2822464 w 3036106"/>
              <a:gd name="connsiteY7" fmla="*/ 17013 h 390393"/>
              <a:gd name="connsiteX8" fmla="*/ 2857814 w 3036106"/>
              <a:gd name="connsiteY8" fmla="*/ 15584 h 390393"/>
              <a:gd name="connsiteX9" fmla="*/ 2919403 w 3036106"/>
              <a:gd name="connsiteY9" fmla="*/ 30348 h 390393"/>
              <a:gd name="connsiteX10" fmla="*/ 2974864 w 3036106"/>
              <a:gd name="connsiteY10" fmla="*/ 38444 h 390393"/>
              <a:gd name="connsiteX11" fmla="*/ 3017206 w 3036106"/>
              <a:gd name="connsiteY11" fmla="*/ 62733 h 390393"/>
              <a:gd name="connsiteX12" fmla="*/ 3027576 w 3036106"/>
              <a:gd name="connsiteY12" fmla="*/ 128455 h 390393"/>
              <a:gd name="connsiteX13" fmla="*/ 3028204 w 3036106"/>
              <a:gd name="connsiteY13" fmla="*/ 169413 h 390393"/>
              <a:gd name="connsiteX14" fmla="*/ 3035824 w 3036106"/>
              <a:gd name="connsiteY14" fmla="*/ 237993 h 390393"/>
              <a:gd name="connsiteX15" fmla="*/ 3028204 w 3036106"/>
              <a:gd name="connsiteY15" fmla="*/ 321813 h 390393"/>
              <a:gd name="connsiteX16" fmla="*/ 2974864 w 3036106"/>
              <a:gd name="connsiteY16" fmla="*/ 358961 h 390393"/>
              <a:gd name="connsiteX17" fmla="*/ 2786799 w 3036106"/>
              <a:gd name="connsiteY17" fmla="*/ 366581 h 390393"/>
              <a:gd name="connsiteX18" fmla="*/ 2670064 w 3036106"/>
              <a:gd name="connsiteY18" fmla="*/ 367533 h 390393"/>
              <a:gd name="connsiteX19" fmla="*/ 2502424 w 3036106"/>
              <a:gd name="connsiteY19" fmla="*/ 375153 h 390393"/>
              <a:gd name="connsiteX20" fmla="*/ 2365264 w 3036106"/>
              <a:gd name="connsiteY20" fmla="*/ 390393 h 390393"/>
              <a:gd name="connsiteX21" fmla="*/ 1008904 w 3036106"/>
              <a:gd name="connsiteY21" fmla="*/ 382773 h 390393"/>
              <a:gd name="connsiteX22" fmla="*/ 978424 w 3036106"/>
              <a:gd name="connsiteY22" fmla="*/ 375153 h 390393"/>
              <a:gd name="connsiteX23" fmla="*/ 780304 w 3036106"/>
              <a:gd name="connsiteY23" fmla="*/ 367533 h 390393"/>
              <a:gd name="connsiteX24" fmla="*/ 727959 w 3036106"/>
              <a:gd name="connsiteY24" fmla="*/ 377693 h 390393"/>
              <a:gd name="connsiteX25" fmla="*/ 620546 w 3036106"/>
              <a:gd name="connsiteY25" fmla="*/ 357373 h 390393"/>
              <a:gd name="connsiteX26" fmla="*/ 476774 w 3036106"/>
              <a:gd name="connsiteY26" fmla="*/ 362453 h 390393"/>
              <a:gd name="connsiteX27" fmla="*/ 190814 w 3036106"/>
              <a:gd name="connsiteY27" fmla="*/ 371501 h 390393"/>
              <a:gd name="connsiteX28" fmla="*/ 81097 w 3036106"/>
              <a:gd name="connsiteY28" fmla="*/ 356738 h 390393"/>
              <a:gd name="connsiteX29" fmla="*/ 33544 w 3036106"/>
              <a:gd name="connsiteY29" fmla="*/ 306573 h 390393"/>
              <a:gd name="connsiteX30" fmla="*/ 18304 w 3036106"/>
              <a:gd name="connsiteY30" fmla="*/ 260853 h 390393"/>
              <a:gd name="connsiteX31" fmla="*/ 3064 w 3036106"/>
              <a:gd name="connsiteY31" fmla="*/ 207513 h 390393"/>
              <a:gd name="connsiteX32" fmla="*/ 0 w 3036106"/>
              <a:gd name="connsiteY32" fmla="*/ 177033 h 390393"/>
              <a:gd name="connsiteX33" fmla="*/ 12490 w 3036106"/>
              <a:gd name="connsiteY33" fmla="*/ 104167 h 390393"/>
              <a:gd name="connsiteX34" fmla="*/ 25610 w 3036106"/>
              <a:gd name="connsiteY34" fmla="*/ 64638 h 390393"/>
              <a:gd name="connsiteX35" fmla="*/ 86884 w 3036106"/>
              <a:gd name="connsiteY35" fmla="*/ 17013 h 390393"/>
              <a:gd name="connsiteX36" fmla="*/ 109744 w 3036106"/>
              <a:gd name="connsiteY36" fmla="*/ 1773 h 390393"/>
              <a:gd name="connsiteX37" fmla="*/ 307864 w 3036106"/>
              <a:gd name="connsiteY37" fmla="*/ 9393 h 390393"/>
              <a:gd name="connsiteX0" fmla="*/ 307864 w 3036106"/>
              <a:gd name="connsiteY0" fmla="*/ 9393 h 390393"/>
              <a:gd name="connsiteX1" fmla="*/ 307864 w 3036106"/>
              <a:gd name="connsiteY1" fmla="*/ 9393 h 390393"/>
              <a:gd name="connsiteX2" fmla="*/ 437404 w 3036106"/>
              <a:gd name="connsiteY2" fmla="*/ 17013 h 390393"/>
              <a:gd name="connsiteX3" fmla="*/ 528844 w 3036106"/>
              <a:gd name="connsiteY3" fmla="*/ 12727 h 390393"/>
              <a:gd name="connsiteX4" fmla="*/ 1068921 w 3036106"/>
              <a:gd name="connsiteY4" fmla="*/ 1297 h 390393"/>
              <a:gd name="connsiteX5" fmla="*/ 1517009 w 3036106"/>
              <a:gd name="connsiteY5" fmla="*/ 5583 h 390393"/>
              <a:gd name="connsiteX6" fmla="*/ 2586244 w 3036106"/>
              <a:gd name="connsiteY6" fmla="*/ 9393 h 390393"/>
              <a:gd name="connsiteX7" fmla="*/ 2822464 w 3036106"/>
              <a:gd name="connsiteY7" fmla="*/ 17013 h 390393"/>
              <a:gd name="connsiteX8" fmla="*/ 2857814 w 3036106"/>
              <a:gd name="connsiteY8" fmla="*/ 15584 h 390393"/>
              <a:gd name="connsiteX9" fmla="*/ 2919403 w 3036106"/>
              <a:gd name="connsiteY9" fmla="*/ 30348 h 390393"/>
              <a:gd name="connsiteX10" fmla="*/ 2974864 w 3036106"/>
              <a:gd name="connsiteY10" fmla="*/ 38444 h 390393"/>
              <a:gd name="connsiteX11" fmla="*/ 3017206 w 3036106"/>
              <a:gd name="connsiteY11" fmla="*/ 62733 h 390393"/>
              <a:gd name="connsiteX12" fmla="*/ 3027576 w 3036106"/>
              <a:gd name="connsiteY12" fmla="*/ 128455 h 390393"/>
              <a:gd name="connsiteX13" fmla="*/ 3028204 w 3036106"/>
              <a:gd name="connsiteY13" fmla="*/ 169413 h 390393"/>
              <a:gd name="connsiteX14" fmla="*/ 3035824 w 3036106"/>
              <a:gd name="connsiteY14" fmla="*/ 237993 h 390393"/>
              <a:gd name="connsiteX15" fmla="*/ 3028204 w 3036106"/>
              <a:gd name="connsiteY15" fmla="*/ 321813 h 390393"/>
              <a:gd name="connsiteX16" fmla="*/ 2974864 w 3036106"/>
              <a:gd name="connsiteY16" fmla="*/ 358961 h 390393"/>
              <a:gd name="connsiteX17" fmla="*/ 2786799 w 3036106"/>
              <a:gd name="connsiteY17" fmla="*/ 366581 h 390393"/>
              <a:gd name="connsiteX18" fmla="*/ 2665194 w 3036106"/>
              <a:gd name="connsiteY18" fmla="*/ 374677 h 390393"/>
              <a:gd name="connsiteX19" fmla="*/ 2502424 w 3036106"/>
              <a:gd name="connsiteY19" fmla="*/ 375153 h 390393"/>
              <a:gd name="connsiteX20" fmla="*/ 2365264 w 3036106"/>
              <a:gd name="connsiteY20" fmla="*/ 390393 h 390393"/>
              <a:gd name="connsiteX21" fmla="*/ 1008904 w 3036106"/>
              <a:gd name="connsiteY21" fmla="*/ 382773 h 390393"/>
              <a:gd name="connsiteX22" fmla="*/ 978424 w 3036106"/>
              <a:gd name="connsiteY22" fmla="*/ 375153 h 390393"/>
              <a:gd name="connsiteX23" fmla="*/ 780304 w 3036106"/>
              <a:gd name="connsiteY23" fmla="*/ 367533 h 390393"/>
              <a:gd name="connsiteX24" fmla="*/ 727959 w 3036106"/>
              <a:gd name="connsiteY24" fmla="*/ 377693 h 390393"/>
              <a:gd name="connsiteX25" fmla="*/ 620546 w 3036106"/>
              <a:gd name="connsiteY25" fmla="*/ 357373 h 390393"/>
              <a:gd name="connsiteX26" fmla="*/ 476774 w 3036106"/>
              <a:gd name="connsiteY26" fmla="*/ 362453 h 390393"/>
              <a:gd name="connsiteX27" fmla="*/ 190814 w 3036106"/>
              <a:gd name="connsiteY27" fmla="*/ 371501 h 390393"/>
              <a:gd name="connsiteX28" fmla="*/ 81097 w 3036106"/>
              <a:gd name="connsiteY28" fmla="*/ 356738 h 390393"/>
              <a:gd name="connsiteX29" fmla="*/ 33544 w 3036106"/>
              <a:gd name="connsiteY29" fmla="*/ 306573 h 390393"/>
              <a:gd name="connsiteX30" fmla="*/ 18304 w 3036106"/>
              <a:gd name="connsiteY30" fmla="*/ 260853 h 390393"/>
              <a:gd name="connsiteX31" fmla="*/ 3064 w 3036106"/>
              <a:gd name="connsiteY31" fmla="*/ 207513 h 390393"/>
              <a:gd name="connsiteX32" fmla="*/ 0 w 3036106"/>
              <a:gd name="connsiteY32" fmla="*/ 177033 h 390393"/>
              <a:gd name="connsiteX33" fmla="*/ 12490 w 3036106"/>
              <a:gd name="connsiteY33" fmla="*/ 104167 h 390393"/>
              <a:gd name="connsiteX34" fmla="*/ 25610 w 3036106"/>
              <a:gd name="connsiteY34" fmla="*/ 64638 h 390393"/>
              <a:gd name="connsiteX35" fmla="*/ 86884 w 3036106"/>
              <a:gd name="connsiteY35" fmla="*/ 17013 h 390393"/>
              <a:gd name="connsiteX36" fmla="*/ 109744 w 3036106"/>
              <a:gd name="connsiteY36" fmla="*/ 1773 h 390393"/>
              <a:gd name="connsiteX37" fmla="*/ 307864 w 3036106"/>
              <a:gd name="connsiteY37" fmla="*/ 9393 h 390393"/>
              <a:gd name="connsiteX0" fmla="*/ 307864 w 3036106"/>
              <a:gd name="connsiteY0" fmla="*/ 9393 h 382810"/>
              <a:gd name="connsiteX1" fmla="*/ 307864 w 3036106"/>
              <a:gd name="connsiteY1" fmla="*/ 9393 h 382810"/>
              <a:gd name="connsiteX2" fmla="*/ 437404 w 3036106"/>
              <a:gd name="connsiteY2" fmla="*/ 17013 h 382810"/>
              <a:gd name="connsiteX3" fmla="*/ 528844 w 3036106"/>
              <a:gd name="connsiteY3" fmla="*/ 12727 h 382810"/>
              <a:gd name="connsiteX4" fmla="*/ 1068921 w 3036106"/>
              <a:gd name="connsiteY4" fmla="*/ 1297 h 382810"/>
              <a:gd name="connsiteX5" fmla="*/ 1517009 w 3036106"/>
              <a:gd name="connsiteY5" fmla="*/ 5583 h 382810"/>
              <a:gd name="connsiteX6" fmla="*/ 2586244 w 3036106"/>
              <a:gd name="connsiteY6" fmla="*/ 9393 h 382810"/>
              <a:gd name="connsiteX7" fmla="*/ 2822464 w 3036106"/>
              <a:gd name="connsiteY7" fmla="*/ 17013 h 382810"/>
              <a:gd name="connsiteX8" fmla="*/ 2857814 w 3036106"/>
              <a:gd name="connsiteY8" fmla="*/ 15584 h 382810"/>
              <a:gd name="connsiteX9" fmla="*/ 2919403 w 3036106"/>
              <a:gd name="connsiteY9" fmla="*/ 30348 h 382810"/>
              <a:gd name="connsiteX10" fmla="*/ 2974864 w 3036106"/>
              <a:gd name="connsiteY10" fmla="*/ 38444 h 382810"/>
              <a:gd name="connsiteX11" fmla="*/ 3017206 w 3036106"/>
              <a:gd name="connsiteY11" fmla="*/ 62733 h 382810"/>
              <a:gd name="connsiteX12" fmla="*/ 3027576 w 3036106"/>
              <a:gd name="connsiteY12" fmla="*/ 128455 h 382810"/>
              <a:gd name="connsiteX13" fmla="*/ 3028204 w 3036106"/>
              <a:gd name="connsiteY13" fmla="*/ 169413 h 382810"/>
              <a:gd name="connsiteX14" fmla="*/ 3035824 w 3036106"/>
              <a:gd name="connsiteY14" fmla="*/ 237993 h 382810"/>
              <a:gd name="connsiteX15" fmla="*/ 3028204 w 3036106"/>
              <a:gd name="connsiteY15" fmla="*/ 321813 h 382810"/>
              <a:gd name="connsiteX16" fmla="*/ 2974864 w 3036106"/>
              <a:gd name="connsiteY16" fmla="*/ 358961 h 382810"/>
              <a:gd name="connsiteX17" fmla="*/ 2786799 w 3036106"/>
              <a:gd name="connsiteY17" fmla="*/ 366581 h 382810"/>
              <a:gd name="connsiteX18" fmla="*/ 2665194 w 3036106"/>
              <a:gd name="connsiteY18" fmla="*/ 374677 h 382810"/>
              <a:gd name="connsiteX19" fmla="*/ 2502424 w 3036106"/>
              <a:gd name="connsiteY19" fmla="*/ 375153 h 382810"/>
              <a:gd name="connsiteX20" fmla="*/ 1914740 w 3036106"/>
              <a:gd name="connsiteY20" fmla="*/ 371343 h 382810"/>
              <a:gd name="connsiteX21" fmla="*/ 1008904 w 3036106"/>
              <a:gd name="connsiteY21" fmla="*/ 382773 h 382810"/>
              <a:gd name="connsiteX22" fmla="*/ 978424 w 3036106"/>
              <a:gd name="connsiteY22" fmla="*/ 375153 h 382810"/>
              <a:gd name="connsiteX23" fmla="*/ 780304 w 3036106"/>
              <a:gd name="connsiteY23" fmla="*/ 367533 h 382810"/>
              <a:gd name="connsiteX24" fmla="*/ 727959 w 3036106"/>
              <a:gd name="connsiteY24" fmla="*/ 377693 h 382810"/>
              <a:gd name="connsiteX25" fmla="*/ 620546 w 3036106"/>
              <a:gd name="connsiteY25" fmla="*/ 357373 h 382810"/>
              <a:gd name="connsiteX26" fmla="*/ 476774 w 3036106"/>
              <a:gd name="connsiteY26" fmla="*/ 362453 h 382810"/>
              <a:gd name="connsiteX27" fmla="*/ 190814 w 3036106"/>
              <a:gd name="connsiteY27" fmla="*/ 371501 h 382810"/>
              <a:gd name="connsiteX28" fmla="*/ 81097 w 3036106"/>
              <a:gd name="connsiteY28" fmla="*/ 356738 h 382810"/>
              <a:gd name="connsiteX29" fmla="*/ 33544 w 3036106"/>
              <a:gd name="connsiteY29" fmla="*/ 306573 h 382810"/>
              <a:gd name="connsiteX30" fmla="*/ 18304 w 3036106"/>
              <a:gd name="connsiteY30" fmla="*/ 260853 h 382810"/>
              <a:gd name="connsiteX31" fmla="*/ 3064 w 3036106"/>
              <a:gd name="connsiteY31" fmla="*/ 207513 h 382810"/>
              <a:gd name="connsiteX32" fmla="*/ 0 w 3036106"/>
              <a:gd name="connsiteY32" fmla="*/ 177033 h 382810"/>
              <a:gd name="connsiteX33" fmla="*/ 12490 w 3036106"/>
              <a:gd name="connsiteY33" fmla="*/ 104167 h 382810"/>
              <a:gd name="connsiteX34" fmla="*/ 25610 w 3036106"/>
              <a:gd name="connsiteY34" fmla="*/ 64638 h 382810"/>
              <a:gd name="connsiteX35" fmla="*/ 86884 w 3036106"/>
              <a:gd name="connsiteY35" fmla="*/ 17013 h 382810"/>
              <a:gd name="connsiteX36" fmla="*/ 109744 w 3036106"/>
              <a:gd name="connsiteY36" fmla="*/ 1773 h 382810"/>
              <a:gd name="connsiteX37" fmla="*/ 307864 w 3036106"/>
              <a:gd name="connsiteY37" fmla="*/ 9393 h 382810"/>
              <a:gd name="connsiteX0" fmla="*/ 307864 w 3036106"/>
              <a:gd name="connsiteY0" fmla="*/ 9393 h 382819"/>
              <a:gd name="connsiteX1" fmla="*/ 307864 w 3036106"/>
              <a:gd name="connsiteY1" fmla="*/ 9393 h 382819"/>
              <a:gd name="connsiteX2" fmla="*/ 437404 w 3036106"/>
              <a:gd name="connsiteY2" fmla="*/ 17013 h 382819"/>
              <a:gd name="connsiteX3" fmla="*/ 528844 w 3036106"/>
              <a:gd name="connsiteY3" fmla="*/ 12727 h 382819"/>
              <a:gd name="connsiteX4" fmla="*/ 1068921 w 3036106"/>
              <a:gd name="connsiteY4" fmla="*/ 1297 h 382819"/>
              <a:gd name="connsiteX5" fmla="*/ 1517009 w 3036106"/>
              <a:gd name="connsiteY5" fmla="*/ 5583 h 382819"/>
              <a:gd name="connsiteX6" fmla="*/ 2586244 w 3036106"/>
              <a:gd name="connsiteY6" fmla="*/ 9393 h 382819"/>
              <a:gd name="connsiteX7" fmla="*/ 2822464 w 3036106"/>
              <a:gd name="connsiteY7" fmla="*/ 17013 h 382819"/>
              <a:gd name="connsiteX8" fmla="*/ 2857814 w 3036106"/>
              <a:gd name="connsiteY8" fmla="*/ 15584 h 382819"/>
              <a:gd name="connsiteX9" fmla="*/ 2919403 w 3036106"/>
              <a:gd name="connsiteY9" fmla="*/ 30348 h 382819"/>
              <a:gd name="connsiteX10" fmla="*/ 2974864 w 3036106"/>
              <a:gd name="connsiteY10" fmla="*/ 38444 h 382819"/>
              <a:gd name="connsiteX11" fmla="*/ 3017206 w 3036106"/>
              <a:gd name="connsiteY11" fmla="*/ 62733 h 382819"/>
              <a:gd name="connsiteX12" fmla="*/ 3027576 w 3036106"/>
              <a:gd name="connsiteY12" fmla="*/ 128455 h 382819"/>
              <a:gd name="connsiteX13" fmla="*/ 3028204 w 3036106"/>
              <a:gd name="connsiteY13" fmla="*/ 169413 h 382819"/>
              <a:gd name="connsiteX14" fmla="*/ 3035824 w 3036106"/>
              <a:gd name="connsiteY14" fmla="*/ 237993 h 382819"/>
              <a:gd name="connsiteX15" fmla="*/ 3028204 w 3036106"/>
              <a:gd name="connsiteY15" fmla="*/ 321813 h 382819"/>
              <a:gd name="connsiteX16" fmla="*/ 2974864 w 3036106"/>
              <a:gd name="connsiteY16" fmla="*/ 358961 h 382819"/>
              <a:gd name="connsiteX17" fmla="*/ 2786799 w 3036106"/>
              <a:gd name="connsiteY17" fmla="*/ 366581 h 382819"/>
              <a:gd name="connsiteX18" fmla="*/ 2665194 w 3036106"/>
              <a:gd name="connsiteY18" fmla="*/ 374677 h 382819"/>
              <a:gd name="connsiteX19" fmla="*/ 2502424 w 3036106"/>
              <a:gd name="connsiteY19" fmla="*/ 375153 h 382819"/>
              <a:gd name="connsiteX20" fmla="*/ 1914740 w 3036106"/>
              <a:gd name="connsiteY20" fmla="*/ 371343 h 382819"/>
              <a:gd name="connsiteX21" fmla="*/ 1008904 w 3036106"/>
              <a:gd name="connsiteY21" fmla="*/ 382773 h 382819"/>
              <a:gd name="connsiteX22" fmla="*/ 978424 w 3036106"/>
              <a:gd name="connsiteY22" fmla="*/ 375153 h 382819"/>
              <a:gd name="connsiteX23" fmla="*/ 807092 w 3036106"/>
              <a:gd name="connsiteY23" fmla="*/ 369915 h 382819"/>
              <a:gd name="connsiteX24" fmla="*/ 727959 w 3036106"/>
              <a:gd name="connsiteY24" fmla="*/ 377693 h 382819"/>
              <a:gd name="connsiteX25" fmla="*/ 620546 w 3036106"/>
              <a:gd name="connsiteY25" fmla="*/ 357373 h 382819"/>
              <a:gd name="connsiteX26" fmla="*/ 476774 w 3036106"/>
              <a:gd name="connsiteY26" fmla="*/ 362453 h 382819"/>
              <a:gd name="connsiteX27" fmla="*/ 190814 w 3036106"/>
              <a:gd name="connsiteY27" fmla="*/ 371501 h 382819"/>
              <a:gd name="connsiteX28" fmla="*/ 81097 w 3036106"/>
              <a:gd name="connsiteY28" fmla="*/ 356738 h 382819"/>
              <a:gd name="connsiteX29" fmla="*/ 33544 w 3036106"/>
              <a:gd name="connsiteY29" fmla="*/ 306573 h 382819"/>
              <a:gd name="connsiteX30" fmla="*/ 18304 w 3036106"/>
              <a:gd name="connsiteY30" fmla="*/ 260853 h 382819"/>
              <a:gd name="connsiteX31" fmla="*/ 3064 w 3036106"/>
              <a:gd name="connsiteY31" fmla="*/ 207513 h 382819"/>
              <a:gd name="connsiteX32" fmla="*/ 0 w 3036106"/>
              <a:gd name="connsiteY32" fmla="*/ 177033 h 382819"/>
              <a:gd name="connsiteX33" fmla="*/ 12490 w 3036106"/>
              <a:gd name="connsiteY33" fmla="*/ 104167 h 382819"/>
              <a:gd name="connsiteX34" fmla="*/ 25610 w 3036106"/>
              <a:gd name="connsiteY34" fmla="*/ 64638 h 382819"/>
              <a:gd name="connsiteX35" fmla="*/ 86884 w 3036106"/>
              <a:gd name="connsiteY35" fmla="*/ 17013 h 382819"/>
              <a:gd name="connsiteX36" fmla="*/ 109744 w 3036106"/>
              <a:gd name="connsiteY36" fmla="*/ 1773 h 382819"/>
              <a:gd name="connsiteX37" fmla="*/ 307864 w 3036106"/>
              <a:gd name="connsiteY37" fmla="*/ 9393 h 382819"/>
              <a:gd name="connsiteX0" fmla="*/ 307864 w 3036106"/>
              <a:gd name="connsiteY0" fmla="*/ 9393 h 377863"/>
              <a:gd name="connsiteX1" fmla="*/ 307864 w 3036106"/>
              <a:gd name="connsiteY1" fmla="*/ 9393 h 377863"/>
              <a:gd name="connsiteX2" fmla="*/ 437404 w 3036106"/>
              <a:gd name="connsiteY2" fmla="*/ 17013 h 377863"/>
              <a:gd name="connsiteX3" fmla="*/ 528844 w 3036106"/>
              <a:gd name="connsiteY3" fmla="*/ 12727 h 377863"/>
              <a:gd name="connsiteX4" fmla="*/ 1068921 w 3036106"/>
              <a:gd name="connsiteY4" fmla="*/ 1297 h 377863"/>
              <a:gd name="connsiteX5" fmla="*/ 1517009 w 3036106"/>
              <a:gd name="connsiteY5" fmla="*/ 5583 h 377863"/>
              <a:gd name="connsiteX6" fmla="*/ 2586244 w 3036106"/>
              <a:gd name="connsiteY6" fmla="*/ 9393 h 377863"/>
              <a:gd name="connsiteX7" fmla="*/ 2822464 w 3036106"/>
              <a:gd name="connsiteY7" fmla="*/ 17013 h 377863"/>
              <a:gd name="connsiteX8" fmla="*/ 2857814 w 3036106"/>
              <a:gd name="connsiteY8" fmla="*/ 15584 h 377863"/>
              <a:gd name="connsiteX9" fmla="*/ 2919403 w 3036106"/>
              <a:gd name="connsiteY9" fmla="*/ 30348 h 377863"/>
              <a:gd name="connsiteX10" fmla="*/ 2974864 w 3036106"/>
              <a:gd name="connsiteY10" fmla="*/ 38444 h 377863"/>
              <a:gd name="connsiteX11" fmla="*/ 3017206 w 3036106"/>
              <a:gd name="connsiteY11" fmla="*/ 62733 h 377863"/>
              <a:gd name="connsiteX12" fmla="*/ 3027576 w 3036106"/>
              <a:gd name="connsiteY12" fmla="*/ 128455 h 377863"/>
              <a:gd name="connsiteX13" fmla="*/ 3028204 w 3036106"/>
              <a:gd name="connsiteY13" fmla="*/ 169413 h 377863"/>
              <a:gd name="connsiteX14" fmla="*/ 3035824 w 3036106"/>
              <a:gd name="connsiteY14" fmla="*/ 237993 h 377863"/>
              <a:gd name="connsiteX15" fmla="*/ 3028204 w 3036106"/>
              <a:gd name="connsiteY15" fmla="*/ 321813 h 377863"/>
              <a:gd name="connsiteX16" fmla="*/ 2974864 w 3036106"/>
              <a:gd name="connsiteY16" fmla="*/ 358961 h 377863"/>
              <a:gd name="connsiteX17" fmla="*/ 2786799 w 3036106"/>
              <a:gd name="connsiteY17" fmla="*/ 366581 h 377863"/>
              <a:gd name="connsiteX18" fmla="*/ 2665194 w 3036106"/>
              <a:gd name="connsiteY18" fmla="*/ 374677 h 377863"/>
              <a:gd name="connsiteX19" fmla="*/ 2502424 w 3036106"/>
              <a:gd name="connsiteY19" fmla="*/ 375153 h 377863"/>
              <a:gd name="connsiteX20" fmla="*/ 1914740 w 3036106"/>
              <a:gd name="connsiteY20" fmla="*/ 371343 h 377863"/>
              <a:gd name="connsiteX21" fmla="*/ 1116055 w 3036106"/>
              <a:gd name="connsiteY21" fmla="*/ 375629 h 377863"/>
              <a:gd name="connsiteX22" fmla="*/ 978424 w 3036106"/>
              <a:gd name="connsiteY22" fmla="*/ 375153 h 377863"/>
              <a:gd name="connsiteX23" fmla="*/ 807092 w 3036106"/>
              <a:gd name="connsiteY23" fmla="*/ 369915 h 377863"/>
              <a:gd name="connsiteX24" fmla="*/ 727959 w 3036106"/>
              <a:gd name="connsiteY24" fmla="*/ 377693 h 377863"/>
              <a:gd name="connsiteX25" fmla="*/ 620546 w 3036106"/>
              <a:gd name="connsiteY25" fmla="*/ 357373 h 377863"/>
              <a:gd name="connsiteX26" fmla="*/ 476774 w 3036106"/>
              <a:gd name="connsiteY26" fmla="*/ 362453 h 377863"/>
              <a:gd name="connsiteX27" fmla="*/ 190814 w 3036106"/>
              <a:gd name="connsiteY27" fmla="*/ 371501 h 377863"/>
              <a:gd name="connsiteX28" fmla="*/ 81097 w 3036106"/>
              <a:gd name="connsiteY28" fmla="*/ 356738 h 377863"/>
              <a:gd name="connsiteX29" fmla="*/ 33544 w 3036106"/>
              <a:gd name="connsiteY29" fmla="*/ 306573 h 377863"/>
              <a:gd name="connsiteX30" fmla="*/ 18304 w 3036106"/>
              <a:gd name="connsiteY30" fmla="*/ 260853 h 377863"/>
              <a:gd name="connsiteX31" fmla="*/ 3064 w 3036106"/>
              <a:gd name="connsiteY31" fmla="*/ 207513 h 377863"/>
              <a:gd name="connsiteX32" fmla="*/ 0 w 3036106"/>
              <a:gd name="connsiteY32" fmla="*/ 177033 h 377863"/>
              <a:gd name="connsiteX33" fmla="*/ 12490 w 3036106"/>
              <a:gd name="connsiteY33" fmla="*/ 104167 h 377863"/>
              <a:gd name="connsiteX34" fmla="*/ 25610 w 3036106"/>
              <a:gd name="connsiteY34" fmla="*/ 64638 h 377863"/>
              <a:gd name="connsiteX35" fmla="*/ 86884 w 3036106"/>
              <a:gd name="connsiteY35" fmla="*/ 17013 h 377863"/>
              <a:gd name="connsiteX36" fmla="*/ 109744 w 3036106"/>
              <a:gd name="connsiteY36" fmla="*/ 1773 h 377863"/>
              <a:gd name="connsiteX37" fmla="*/ 307864 w 3036106"/>
              <a:gd name="connsiteY37" fmla="*/ 9393 h 377863"/>
              <a:gd name="connsiteX0" fmla="*/ 307864 w 3036106"/>
              <a:gd name="connsiteY0" fmla="*/ 9393 h 377708"/>
              <a:gd name="connsiteX1" fmla="*/ 307864 w 3036106"/>
              <a:gd name="connsiteY1" fmla="*/ 9393 h 377708"/>
              <a:gd name="connsiteX2" fmla="*/ 437404 w 3036106"/>
              <a:gd name="connsiteY2" fmla="*/ 17013 h 377708"/>
              <a:gd name="connsiteX3" fmla="*/ 528844 w 3036106"/>
              <a:gd name="connsiteY3" fmla="*/ 12727 h 377708"/>
              <a:gd name="connsiteX4" fmla="*/ 1068921 w 3036106"/>
              <a:gd name="connsiteY4" fmla="*/ 1297 h 377708"/>
              <a:gd name="connsiteX5" fmla="*/ 1517009 w 3036106"/>
              <a:gd name="connsiteY5" fmla="*/ 5583 h 377708"/>
              <a:gd name="connsiteX6" fmla="*/ 2586244 w 3036106"/>
              <a:gd name="connsiteY6" fmla="*/ 9393 h 377708"/>
              <a:gd name="connsiteX7" fmla="*/ 2822464 w 3036106"/>
              <a:gd name="connsiteY7" fmla="*/ 17013 h 377708"/>
              <a:gd name="connsiteX8" fmla="*/ 2857814 w 3036106"/>
              <a:gd name="connsiteY8" fmla="*/ 15584 h 377708"/>
              <a:gd name="connsiteX9" fmla="*/ 2919403 w 3036106"/>
              <a:gd name="connsiteY9" fmla="*/ 30348 h 377708"/>
              <a:gd name="connsiteX10" fmla="*/ 2974864 w 3036106"/>
              <a:gd name="connsiteY10" fmla="*/ 38444 h 377708"/>
              <a:gd name="connsiteX11" fmla="*/ 3017206 w 3036106"/>
              <a:gd name="connsiteY11" fmla="*/ 62733 h 377708"/>
              <a:gd name="connsiteX12" fmla="*/ 3027576 w 3036106"/>
              <a:gd name="connsiteY12" fmla="*/ 128455 h 377708"/>
              <a:gd name="connsiteX13" fmla="*/ 3028204 w 3036106"/>
              <a:gd name="connsiteY13" fmla="*/ 169413 h 377708"/>
              <a:gd name="connsiteX14" fmla="*/ 3035824 w 3036106"/>
              <a:gd name="connsiteY14" fmla="*/ 237993 h 377708"/>
              <a:gd name="connsiteX15" fmla="*/ 3028204 w 3036106"/>
              <a:gd name="connsiteY15" fmla="*/ 321813 h 377708"/>
              <a:gd name="connsiteX16" fmla="*/ 2974864 w 3036106"/>
              <a:gd name="connsiteY16" fmla="*/ 358961 h 377708"/>
              <a:gd name="connsiteX17" fmla="*/ 2786799 w 3036106"/>
              <a:gd name="connsiteY17" fmla="*/ 366581 h 377708"/>
              <a:gd name="connsiteX18" fmla="*/ 2665194 w 3036106"/>
              <a:gd name="connsiteY18" fmla="*/ 374677 h 377708"/>
              <a:gd name="connsiteX19" fmla="*/ 2502424 w 3036106"/>
              <a:gd name="connsiteY19" fmla="*/ 375153 h 377708"/>
              <a:gd name="connsiteX20" fmla="*/ 1914740 w 3036106"/>
              <a:gd name="connsiteY20" fmla="*/ 371343 h 377708"/>
              <a:gd name="connsiteX21" fmla="*/ 1116055 w 3036106"/>
              <a:gd name="connsiteY21" fmla="*/ 375629 h 377708"/>
              <a:gd name="connsiteX22" fmla="*/ 978424 w 3036106"/>
              <a:gd name="connsiteY22" fmla="*/ 375153 h 377708"/>
              <a:gd name="connsiteX23" fmla="*/ 807092 w 3036106"/>
              <a:gd name="connsiteY23" fmla="*/ 369915 h 377708"/>
              <a:gd name="connsiteX24" fmla="*/ 727959 w 3036106"/>
              <a:gd name="connsiteY24" fmla="*/ 377693 h 377708"/>
              <a:gd name="connsiteX25" fmla="*/ 603500 w 3036106"/>
              <a:gd name="connsiteY25" fmla="*/ 371660 h 377708"/>
              <a:gd name="connsiteX26" fmla="*/ 476774 w 3036106"/>
              <a:gd name="connsiteY26" fmla="*/ 362453 h 377708"/>
              <a:gd name="connsiteX27" fmla="*/ 190814 w 3036106"/>
              <a:gd name="connsiteY27" fmla="*/ 371501 h 377708"/>
              <a:gd name="connsiteX28" fmla="*/ 81097 w 3036106"/>
              <a:gd name="connsiteY28" fmla="*/ 356738 h 377708"/>
              <a:gd name="connsiteX29" fmla="*/ 33544 w 3036106"/>
              <a:gd name="connsiteY29" fmla="*/ 306573 h 377708"/>
              <a:gd name="connsiteX30" fmla="*/ 18304 w 3036106"/>
              <a:gd name="connsiteY30" fmla="*/ 260853 h 377708"/>
              <a:gd name="connsiteX31" fmla="*/ 3064 w 3036106"/>
              <a:gd name="connsiteY31" fmla="*/ 207513 h 377708"/>
              <a:gd name="connsiteX32" fmla="*/ 0 w 3036106"/>
              <a:gd name="connsiteY32" fmla="*/ 177033 h 377708"/>
              <a:gd name="connsiteX33" fmla="*/ 12490 w 3036106"/>
              <a:gd name="connsiteY33" fmla="*/ 104167 h 377708"/>
              <a:gd name="connsiteX34" fmla="*/ 25610 w 3036106"/>
              <a:gd name="connsiteY34" fmla="*/ 64638 h 377708"/>
              <a:gd name="connsiteX35" fmla="*/ 86884 w 3036106"/>
              <a:gd name="connsiteY35" fmla="*/ 17013 h 377708"/>
              <a:gd name="connsiteX36" fmla="*/ 109744 w 3036106"/>
              <a:gd name="connsiteY36" fmla="*/ 1773 h 377708"/>
              <a:gd name="connsiteX37" fmla="*/ 307864 w 3036106"/>
              <a:gd name="connsiteY37" fmla="*/ 9393 h 377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036106" h="377708">
                <a:moveTo>
                  <a:pt x="307864" y="9393"/>
                </a:moveTo>
                <a:lnTo>
                  <a:pt x="307864" y="9393"/>
                </a:lnTo>
                <a:cubicBezTo>
                  <a:pt x="351044" y="11933"/>
                  <a:pt x="400574" y="16457"/>
                  <a:pt x="437404" y="17013"/>
                </a:cubicBezTo>
                <a:cubicBezTo>
                  <a:pt x="474234" y="17569"/>
                  <a:pt x="423591" y="15346"/>
                  <a:pt x="528844" y="12727"/>
                </a:cubicBezTo>
                <a:cubicBezTo>
                  <a:pt x="634097" y="10108"/>
                  <a:pt x="896201" y="-1243"/>
                  <a:pt x="1068921" y="1297"/>
                </a:cubicBezTo>
                <a:cubicBezTo>
                  <a:pt x="1219095" y="9076"/>
                  <a:pt x="1264122" y="4234"/>
                  <a:pt x="1517009" y="5583"/>
                </a:cubicBezTo>
                <a:cubicBezTo>
                  <a:pt x="1769896" y="6932"/>
                  <a:pt x="2136455" y="33995"/>
                  <a:pt x="2586244" y="9393"/>
                </a:cubicBezTo>
                <a:lnTo>
                  <a:pt x="2822464" y="17013"/>
                </a:lnTo>
                <a:cubicBezTo>
                  <a:pt x="2867726" y="18045"/>
                  <a:pt x="2841658" y="13362"/>
                  <a:pt x="2857814" y="15584"/>
                </a:cubicBezTo>
                <a:cubicBezTo>
                  <a:pt x="2873970" y="17806"/>
                  <a:pt x="2894003" y="27808"/>
                  <a:pt x="2919403" y="30348"/>
                </a:cubicBezTo>
                <a:cubicBezTo>
                  <a:pt x="2934643" y="35428"/>
                  <a:pt x="2958564" y="33047"/>
                  <a:pt x="2974864" y="38444"/>
                </a:cubicBezTo>
                <a:cubicBezTo>
                  <a:pt x="2991164" y="43841"/>
                  <a:pt x="3008421" y="47731"/>
                  <a:pt x="3017206" y="62733"/>
                </a:cubicBezTo>
                <a:cubicBezTo>
                  <a:pt x="3025991" y="77735"/>
                  <a:pt x="3025743" y="110675"/>
                  <a:pt x="3027576" y="128455"/>
                </a:cubicBezTo>
                <a:cubicBezTo>
                  <a:pt x="3029409" y="146235"/>
                  <a:pt x="3026829" y="151157"/>
                  <a:pt x="3028204" y="169413"/>
                </a:cubicBezTo>
                <a:cubicBezTo>
                  <a:pt x="3029579" y="187669"/>
                  <a:pt x="3035824" y="214992"/>
                  <a:pt x="3035824" y="237993"/>
                </a:cubicBezTo>
                <a:cubicBezTo>
                  <a:pt x="3035824" y="266048"/>
                  <a:pt x="3038364" y="301652"/>
                  <a:pt x="3028204" y="321813"/>
                </a:cubicBezTo>
                <a:cubicBezTo>
                  <a:pt x="3018044" y="341974"/>
                  <a:pt x="3015098" y="351500"/>
                  <a:pt x="2974864" y="358961"/>
                </a:cubicBezTo>
                <a:cubicBezTo>
                  <a:pt x="2934630" y="366422"/>
                  <a:pt x="2850299" y="364041"/>
                  <a:pt x="2786799" y="366581"/>
                </a:cubicBezTo>
                <a:cubicBezTo>
                  <a:pt x="2744109" y="373696"/>
                  <a:pt x="2712590" y="373248"/>
                  <a:pt x="2665194" y="374677"/>
                </a:cubicBezTo>
                <a:cubicBezTo>
                  <a:pt x="2617798" y="376106"/>
                  <a:pt x="2627500" y="375709"/>
                  <a:pt x="2502424" y="375153"/>
                </a:cubicBezTo>
                <a:lnTo>
                  <a:pt x="1914740" y="371343"/>
                </a:lnTo>
                <a:lnTo>
                  <a:pt x="1116055" y="375629"/>
                </a:lnTo>
                <a:lnTo>
                  <a:pt x="978424" y="375153"/>
                </a:lnTo>
                <a:cubicBezTo>
                  <a:pt x="926930" y="374201"/>
                  <a:pt x="873132" y="372455"/>
                  <a:pt x="807092" y="369915"/>
                </a:cubicBezTo>
                <a:cubicBezTo>
                  <a:pt x="774477" y="361761"/>
                  <a:pt x="761891" y="377402"/>
                  <a:pt x="727959" y="377693"/>
                </a:cubicBezTo>
                <a:cubicBezTo>
                  <a:pt x="694027" y="377984"/>
                  <a:pt x="645364" y="374200"/>
                  <a:pt x="603500" y="371660"/>
                </a:cubicBezTo>
                <a:cubicBezTo>
                  <a:pt x="561636" y="369120"/>
                  <a:pt x="545555" y="362480"/>
                  <a:pt x="476774" y="362453"/>
                </a:cubicBezTo>
                <a:cubicBezTo>
                  <a:pt x="407993" y="362427"/>
                  <a:pt x="287757" y="374041"/>
                  <a:pt x="190814" y="371501"/>
                </a:cubicBezTo>
                <a:cubicBezTo>
                  <a:pt x="178114" y="368961"/>
                  <a:pt x="107309" y="367559"/>
                  <a:pt x="81097" y="356738"/>
                </a:cubicBezTo>
                <a:cubicBezTo>
                  <a:pt x="54885" y="345917"/>
                  <a:pt x="66744" y="340065"/>
                  <a:pt x="33544" y="306573"/>
                </a:cubicBezTo>
                <a:cubicBezTo>
                  <a:pt x="28464" y="291333"/>
                  <a:pt x="22200" y="276438"/>
                  <a:pt x="18304" y="260853"/>
                </a:cubicBezTo>
                <a:cubicBezTo>
                  <a:pt x="14437" y="245386"/>
                  <a:pt x="6115" y="221483"/>
                  <a:pt x="3064" y="207513"/>
                </a:cubicBezTo>
                <a:cubicBezTo>
                  <a:pt x="13" y="193543"/>
                  <a:pt x="5080" y="187193"/>
                  <a:pt x="0" y="177033"/>
                </a:cubicBezTo>
                <a:cubicBezTo>
                  <a:pt x="2540" y="144013"/>
                  <a:pt x="8222" y="122899"/>
                  <a:pt x="12490" y="104167"/>
                </a:cubicBezTo>
                <a:cubicBezTo>
                  <a:pt x="16758" y="85435"/>
                  <a:pt x="13211" y="79163"/>
                  <a:pt x="25610" y="64638"/>
                </a:cubicBezTo>
                <a:cubicBezTo>
                  <a:pt x="38009" y="50113"/>
                  <a:pt x="31698" y="44606"/>
                  <a:pt x="86884" y="17013"/>
                </a:cubicBezTo>
                <a:cubicBezTo>
                  <a:pt x="95075" y="12917"/>
                  <a:pt x="100615" y="2503"/>
                  <a:pt x="109744" y="1773"/>
                </a:cubicBezTo>
                <a:cubicBezTo>
                  <a:pt x="165446" y="-2683"/>
                  <a:pt x="221504" y="1773"/>
                  <a:pt x="307864" y="9393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prstClr val="white"/>
                </a:solidFill>
              </a:rPr>
              <a:t>01-1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8098694" y="1135977"/>
            <a:ext cx="1464690" cy="255417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rgbClr val="886E87"/>
                </a:solidFill>
              </a:rPr>
              <a:t>팀원 소개</a:t>
            </a:r>
          </a:p>
        </p:txBody>
      </p:sp>
      <p:sp>
        <p:nvSpPr>
          <p:cNvPr id="34" name="자유형 33"/>
          <p:cNvSpPr/>
          <p:nvPr/>
        </p:nvSpPr>
        <p:spPr>
          <a:xfrm>
            <a:off x="7238364" y="4054354"/>
            <a:ext cx="2484756" cy="377708"/>
          </a:xfrm>
          <a:custGeom>
            <a:avLst/>
            <a:gdLst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23900 w 3048262"/>
              <a:gd name="connsiteY24" fmla="*/ 352293 h 390393"/>
              <a:gd name="connsiteX25" fmla="*/ 678180 w 3048262"/>
              <a:gd name="connsiteY25" fmla="*/ 344673 h 390393"/>
              <a:gd name="connsiteX26" fmla="*/ 533400 w 3048262"/>
              <a:gd name="connsiteY26" fmla="*/ 337053 h 390393"/>
              <a:gd name="connsiteX27" fmla="*/ 198120 w 3048262"/>
              <a:gd name="connsiteY27" fmla="*/ 329433 h 390393"/>
              <a:gd name="connsiteX28" fmla="*/ 160020 w 3048262"/>
              <a:gd name="connsiteY28" fmla="*/ 3218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23900 w 3048262"/>
              <a:gd name="connsiteY24" fmla="*/ 352293 h 390393"/>
              <a:gd name="connsiteX25" fmla="*/ 678180 w 3048262"/>
              <a:gd name="connsiteY25" fmla="*/ 344673 h 390393"/>
              <a:gd name="connsiteX26" fmla="*/ 488950 w 3048262"/>
              <a:gd name="connsiteY26" fmla="*/ 362453 h 390393"/>
              <a:gd name="connsiteX27" fmla="*/ 198120 w 3048262"/>
              <a:gd name="connsiteY27" fmla="*/ 329433 h 390393"/>
              <a:gd name="connsiteX28" fmla="*/ 160020 w 3048262"/>
              <a:gd name="connsiteY28" fmla="*/ 3218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23900 w 3048262"/>
              <a:gd name="connsiteY24" fmla="*/ 352293 h 390393"/>
              <a:gd name="connsiteX25" fmla="*/ 678180 w 3048262"/>
              <a:gd name="connsiteY25" fmla="*/ 3446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160020 w 3048262"/>
              <a:gd name="connsiteY28" fmla="*/ 3218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23900 w 3048262"/>
              <a:gd name="connsiteY24" fmla="*/ 352293 h 390393"/>
              <a:gd name="connsiteX25" fmla="*/ 678180 w 3048262"/>
              <a:gd name="connsiteY25" fmla="*/ 3446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6520 w 3048262"/>
              <a:gd name="connsiteY28" fmla="*/ 3599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23900 w 3048262"/>
              <a:gd name="connsiteY24" fmla="*/ 3522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6520 w 3048262"/>
              <a:gd name="connsiteY28" fmla="*/ 3599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6520 w 3048262"/>
              <a:gd name="connsiteY28" fmla="*/ 3599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202990 w 3048262"/>
              <a:gd name="connsiteY27" fmla="*/ 371501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202990 w 3048262"/>
              <a:gd name="connsiteY27" fmla="*/ 371501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24666 w 3048262"/>
              <a:gd name="connsiteY33" fmla="*/ 104167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202990 w 3048262"/>
              <a:gd name="connsiteY27" fmla="*/ 371501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24666 w 3048262"/>
              <a:gd name="connsiteY33" fmla="*/ 104167 h 390393"/>
              <a:gd name="connsiteX34" fmla="*/ 37786 w 3048262"/>
              <a:gd name="connsiteY34" fmla="*/ 64638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24633 h 390393"/>
              <a:gd name="connsiteX4" fmla="*/ 1047004 w 3036086"/>
              <a:gd name="connsiteY4" fmla="*/ 32253 h 390393"/>
              <a:gd name="connsiteX5" fmla="*/ 1519444 w 3036086"/>
              <a:gd name="connsiteY5" fmla="*/ 2463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2997724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24633 h 390393"/>
              <a:gd name="connsiteX4" fmla="*/ 1068921 w 3036086"/>
              <a:gd name="connsiteY4" fmla="*/ 1297 h 390393"/>
              <a:gd name="connsiteX5" fmla="*/ 1519444 w 3036086"/>
              <a:gd name="connsiteY5" fmla="*/ 2463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2997724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9444 w 3036086"/>
              <a:gd name="connsiteY5" fmla="*/ 2463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2997724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2997724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2997724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3017206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3017206 w 3036086"/>
              <a:gd name="connsiteY11" fmla="*/ 62733 h 390393"/>
              <a:gd name="connsiteX12" fmla="*/ 3027576 w 3036086"/>
              <a:gd name="connsiteY12" fmla="*/ 128455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38444 h 390393"/>
              <a:gd name="connsiteX11" fmla="*/ 3017206 w 3036086"/>
              <a:gd name="connsiteY11" fmla="*/ 62733 h 390393"/>
              <a:gd name="connsiteX12" fmla="*/ 3027576 w 3036086"/>
              <a:gd name="connsiteY12" fmla="*/ 128455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19403 w 3036086"/>
              <a:gd name="connsiteY9" fmla="*/ 30348 h 390393"/>
              <a:gd name="connsiteX10" fmla="*/ 2974864 w 3036086"/>
              <a:gd name="connsiteY10" fmla="*/ 38444 h 390393"/>
              <a:gd name="connsiteX11" fmla="*/ 3017206 w 3036086"/>
              <a:gd name="connsiteY11" fmla="*/ 62733 h 390393"/>
              <a:gd name="connsiteX12" fmla="*/ 3027576 w 3036086"/>
              <a:gd name="connsiteY12" fmla="*/ 128455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7814 w 3036086"/>
              <a:gd name="connsiteY8" fmla="*/ 15584 h 390393"/>
              <a:gd name="connsiteX9" fmla="*/ 2919403 w 3036086"/>
              <a:gd name="connsiteY9" fmla="*/ 30348 h 390393"/>
              <a:gd name="connsiteX10" fmla="*/ 2974864 w 3036086"/>
              <a:gd name="connsiteY10" fmla="*/ 38444 h 390393"/>
              <a:gd name="connsiteX11" fmla="*/ 3017206 w 3036086"/>
              <a:gd name="connsiteY11" fmla="*/ 62733 h 390393"/>
              <a:gd name="connsiteX12" fmla="*/ 3027576 w 3036086"/>
              <a:gd name="connsiteY12" fmla="*/ 128455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106"/>
              <a:gd name="connsiteY0" fmla="*/ 9393 h 390393"/>
              <a:gd name="connsiteX1" fmla="*/ 307864 w 3036106"/>
              <a:gd name="connsiteY1" fmla="*/ 9393 h 390393"/>
              <a:gd name="connsiteX2" fmla="*/ 437404 w 3036106"/>
              <a:gd name="connsiteY2" fmla="*/ 17013 h 390393"/>
              <a:gd name="connsiteX3" fmla="*/ 528844 w 3036106"/>
              <a:gd name="connsiteY3" fmla="*/ 12727 h 390393"/>
              <a:gd name="connsiteX4" fmla="*/ 1068921 w 3036106"/>
              <a:gd name="connsiteY4" fmla="*/ 1297 h 390393"/>
              <a:gd name="connsiteX5" fmla="*/ 1517009 w 3036106"/>
              <a:gd name="connsiteY5" fmla="*/ 5583 h 390393"/>
              <a:gd name="connsiteX6" fmla="*/ 2586244 w 3036106"/>
              <a:gd name="connsiteY6" fmla="*/ 9393 h 390393"/>
              <a:gd name="connsiteX7" fmla="*/ 2822464 w 3036106"/>
              <a:gd name="connsiteY7" fmla="*/ 17013 h 390393"/>
              <a:gd name="connsiteX8" fmla="*/ 2857814 w 3036106"/>
              <a:gd name="connsiteY8" fmla="*/ 15584 h 390393"/>
              <a:gd name="connsiteX9" fmla="*/ 2919403 w 3036106"/>
              <a:gd name="connsiteY9" fmla="*/ 30348 h 390393"/>
              <a:gd name="connsiteX10" fmla="*/ 2974864 w 3036106"/>
              <a:gd name="connsiteY10" fmla="*/ 38444 h 390393"/>
              <a:gd name="connsiteX11" fmla="*/ 3017206 w 3036106"/>
              <a:gd name="connsiteY11" fmla="*/ 62733 h 390393"/>
              <a:gd name="connsiteX12" fmla="*/ 3027576 w 3036106"/>
              <a:gd name="connsiteY12" fmla="*/ 128455 h 390393"/>
              <a:gd name="connsiteX13" fmla="*/ 3028204 w 3036106"/>
              <a:gd name="connsiteY13" fmla="*/ 169413 h 390393"/>
              <a:gd name="connsiteX14" fmla="*/ 3035824 w 3036106"/>
              <a:gd name="connsiteY14" fmla="*/ 237993 h 390393"/>
              <a:gd name="connsiteX15" fmla="*/ 3028204 w 3036106"/>
              <a:gd name="connsiteY15" fmla="*/ 321813 h 390393"/>
              <a:gd name="connsiteX16" fmla="*/ 2974864 w 3036106"/>
              <a:gd name="connsiteY16" fmla="*/ 358961 h 390393"/>
              <a:gd name="connsiteX17" fmla="*/ 2784364 w 3036106"/>
              <a:gd name="connsiteY17" fmla="*/ 352293 h 390393"/>
              <a:gd name="connsiteX18" fmla="*/ 2670064 w 3036106"/>
              <a:gd name="connsiteY18" fmla="*/ 367533 h 390393"/>
              <a:gd name="connsiteX19" fmla="*/ 2502424 w 3036106"/>
              <a:gd name="connsiteY19" fmla="*/ 375153 h 390393"/>
              <a:gd name="connsiteX20" fmla="*/ 2365264 w 3036106"/>
              <a:gd name="connsiteY20" fmla="*/ 390393 h 390393"/>
              <a:gd name="connsiteX21" fmla="*/ 1008904 w 3036106"/>
              <a:gd name="connsiteY21" fmla="*/ 382773 h 390393"/>
              <a:gd name="connsiteX22" fmla="*/ 978424 w 3036106"/>
              <a:gd name="connsiteY22" fmla="*/ 375153 h 390393"/>
              <a:gd name="connsiteX23" fmla="*/ 780304 w 3036106"/>
              <a:gd name="connsiteY23" fmla="*/ 367533 h 390393"/>
              <a:gd name="connsiteX24" fmla="*/ 727959 w 3036106"/>
              <a:gd name="connsiteY24" fmla="*/ 377693 h 390393"/>
              <a:gd name="connsiteX25" fmla="*/ 620546 w 3036106"/>
              <a:gd name="connsiteY25" fmla="*/ 357373 h 390393"/>
              <a:gd name="connsiteX26" fmla="*/ 476774 w 3036106"/>
              <a:gd name="connsiteY26" fmla="*/ 362453 h 390393"/>
              <a:gd name="connsiteX27" fmla="*/ 190814 w 3036106"/>
              <a:gd name="connsiteY27" fmla="*/ 371501 h 390393"/>
              <a:gd name="connsiteX28" fmla="*/ 81097 w 3036106"/>
              <a:gd name="connsiteY28" fmla="*/ 356738 h 390393"/>
              <a:gd name="connsiteX29" fmla="*/ 33544 w 3036106"/>
              <a:gd name="connsiteY29" fmla="*/ 306573 h 390393"/>
              <a:gd name="connsiteX30" fmla="*/ 18304 w 3036106"/>
              <a:gd name="connsiteY30" fmla="*/ 260853 h 390393"/>
              <a:gd name="connsiteX31" fmla="*/ 3064 w 3036106"/>
              <a:gd name="connsiteY31" fmla="*/ 207513 h 390393"/>
              <a:gd name="connsiteX32" fmla="*/ 0 w 3036106"/>
              <a:gd name="connsiteY32" fmla="*/ 177033 h 390393"/>
              <a:gd name="connsiteX33" fmla="*/ 12490 w 3036106"/>
              <a:gd name="connsiteY33" fmla="*/ 104167 h 390393"/>
              <a:gd name="connsiteX34" fmla="*/ 25610 w 3036106"/>
              <a:gd name="connsiteY34" fmla="*/ 64638 h 390393"/>
              <a:gd name="connsiteX35" fmla="*/ 86884 w 3036106"/>
              <a:gd name="connsiteY35" fmla="*/ 17013 h 390393"/>
              <a:gd name="connsiteX36" fmla="*/ 109744 w 3036106"/>
              <a:gd name="connsiteY36" fmla="*/ 1773 h 390393"/>
              <a:gd name="connsiteX37" fmla="*/ 307864 w 3036106"/>
              <a:gd name="connsiteY37" fmla="*/ 9393 h 390393"/>
              <a:gd name="connsiteX0" fmla="*/ 307864 w 3036106"/>
              <a:gd name="connsiteY0" fmla="*/ 9393 h 390393"/>
              <a:gd name="connsiteX1" fmla="*/ 307864 w 3036106"/>
              <a:gd name="connsiteY1" fmla="*/ 9393 h 390393"/>
              <a:gd name="connsiteX2" fmla="*/ 437404 w 3036106"/>
              <a:gd name="connsiteY2" fmla="*/ 17013 h 390393"/>
              <a:gd name="connsiteX3" fmla="*/ 528844 w 3036106"/>
              <a:gd name="connsiteY3" fmla="*/ 12727 h 390393"/>
              <a:gd name="connsiteX4" fmla="*/ 1068921 w 3036106"/>
              <a:gd name="connsiteY4" fmla="*/ 1297 h 390393"/>
              <a:gd name="connsiteX5" fmla="*/ 1517009 w 3036106"/>
              <a:gd name="connsiteY5" fmla="*/ 5583 h 390393"/>
              <a:gd name="connsiteX6" fmla="*/ 2586244 w 3036106"/>
              <a:gd name="connsiteY6" fmla="*/ 9393 h 390393"/>
              <a:gd name="connsiteX7" fmla="*/ 2822464 w 3036106"/>
              <a:gd name="connsiteY7" fmla="*/ 17013 h 390393"/>
              <a:gd name="connsiteX8" fmla="*/ 2857814 w 3036106"/>
              <a:gd name="connsiteY8" fmla="*/ 15584 h 390393"/>
              <a:gd name="connsiteX9" fmla="*/ 2919403 w 3036106"/>
              <a:gd name="connsiteY9" fmla="*/ 30348 h 390393"/>
              <a:gd name="connsiteX10" fmla="*/ 2974864 w 3036106"/>
              <a:gd name="connsiteY10" fmla="*/ 38444 h 390393"/>
              <a:gd name="connsiteX11" fmla="*/ 3017206 w 3036106"/>
              <a:gd name="connsiteY11" fmla="*/ 62733 h 390393"/>
              <a:gd name="connsiteX12" fmla="*/ 3027576 w 3036106"/>
              <a:gd name="connsiteY12" fmla="*/ 128455 h 390393"/>
              <a:gd name="connsiteX13" fmla="*/ 3028204 w 3036106"/>
              <a:gd name="connsiteY13" fmla="*/ 169413 h 390393"/>
              <a:gd name="connsiteX14" fmla="*/ 3035824 w 3036106"/>
              <a:gd name="connsiteY14" fmla="*/ 237993 h 390393"/>
              <a:gd name="connsiteX15" fmla="*/ 3028204 w 3036106"/>
              <a:gd name="connsiteY15" fmla="*/ 321813 h 390393"/>
              <a:gd name="connsiteX16" fmla="*/ 2974864 w 3036106"/>
              <a:gd name="connsiteY16" fmla="*/ 358961 h 390393"/>
              <a:gd name="connsiteX17" fmla="*/ 2786799 w 3036106"/>
              <a:gd name="connsiteY17" fmla="*/ 366581 h 390393"/>
              <a:gd name="connsiteX18" fmla="*/ 2670064 w 3036106"/>
              <a:gd name="connsiteY18" fmla="*/ 367533 h 390393"/>
              <a:gd name="connsiteX19" fmla="*/ 2502424 w 3036106"/>
              <a:gd name="connsiteY19" fmla="*/ 375153 h 390393"/>
              <a:gd name="connsiteX20" fmla="*/ 2365264 w 3036106"/>
              <a:gd name="connsiteY20" fmla="*/ 390393 h 390393"/>
              <a:gd name="connsiteX21" fmla="*/ 1008904 w 3036106"/>
              <a:gd name="connsiteY21" fmla="*/ 382773 h 390393"/>
              <a:gd name="connsiteX22" fmla="*/ 978424 w 3036106"/>
              <a:gd name="connsiteY22" fmla="*/ 375153 h 390393"/>
              <a:gd name="connsiteX23" fmla="*/ 780304 w 3036106"/>
              <a:gd name="connsiteY23" fmla="*/ 367533 h 390393"/>
              <a:gd name="connsiteX24" fmla="*/ 727959 w 3036106"/>
              <a:gd name="connsiteY24" fmla="*/ 377693 h 390393"/>
              <a:gd name="connsiteX25" fmla="*/ 620546 w 3036106"/>
              <a:gd name="connsiteY25" fmla="*/ 357373 h 390393"/>
              <a:gd name="connsiteX26" fmla="*/ 476774 w 3036106"/>
              <a:gd name="connsiteY26" fmla="*/ 362453 h 390393"/>
              <a:gd name="connsiteX27" fmla="*/ 190814 w 3036106"/>
              <a:gd name="connsiteY27" fmla="*/ 371501 h 390393"/>
              <a:gd name="connsiteX28" fmla="*/ 81097 w 3036106"/>
              <a:gd name="connsiteY28" fmla="*/ 356738 h 390393"/>
              <a:gd name="connsiteX29" fmla="*/ 33544 w 3036106"/>
              <a:gd name="connsiteY29" fmla="*/ 306573 h 390393"/>
              <a:gd name="connsiteX30" fmla="*/ 18304 w 3036106"/>
              <a:gd name="connsiteY30" fmla="*/ 260853 h 390393"/>
              <a:gd name="connsiteX31" fmla="*/ 3064 w 3036106"/>
              <a:gd name="connsiteY31" fmla="*/ 207513 h 390393"/>
              <a:gd name="connsiteX32" fmla="*/ 0 w 3036106"/>
              <a:gd name="connsiteY32" fmla="*/ 177033 h 390393"/>
              <a:gd name="connsiteX33" fmla="*/ 12490 w 3036106"/>
              <a:gd name="connsiteY33" fmla="*/ 104167 h 390393"/>
              <a:gd name="connsiteX34" fmla="*/ 25610 w 3036106"/>
              <a:gd name="connsiteY34" fmla="*/ 64638 h 390393"/>
              <a:gd name="connsiteX35" fmla="*/ 86884 w 3036106"/>
              <a:gd name="connsiteY35" fmla="*/ 17013 h 390393"/>
              <a:gd name="connsiteX36" fmla="*/ 109744 w 3036106"/>
              <a:gd name="connsiteY36" fmla="*/ 1773 h 390393"/>
              <a:gd name="connsiteX37" fmla="*/ 307864 w 3036106"/>
              <a:gd name="connsiteY37" fmla="*/ 9393 h 390393"/>
              <a:gd name="connsiteX0" fmla="*/ 307864 w 3036106"/>
              <a:gd name="connsiteY0" fmla="*/ 9393 h 390393"/>
              <a:gd name="connsiteX1" fmla="*/ 307864 w 3036106"/>
              <a:gd name="connsiteY1" fmla="*/ 9393 h 390393"/>
              <a:gd name="connsiteX2" fmla="*/ 437404 w 3036106"/>
              <a:gd name="connsiteY2" fmla="*/ 17013 h 390393"/>
              <a:gd name="connsiteX3" fmla="*/ 528844 w 3036106"/>
              <a:gd name="connsiteY3" fmla="*/ 12727 h 390393"/>
              <a:gd name="connsiteX4" fmla="*/ 1068921 w 3036106"/>
              <a:gd name="connsiteY4" fmla="*/ 1297 h 390393"/>
              <a:gd name="connsiteX5" fmla="*/ 1517009 w 3036106"/>
              <a:gd name="connsiteY5" fmla="*/ 5583 h 390393"/>
              <a:gd name="connsiteX6" fmla="*/ 2586244 w 3036106"/>
              <a:gd name="connsiteY6" fmla="*/ 9393 h 390393"/>
              <a:gd name="connsiteX7" fmla="*/ 2822464 w 3036106"/>
              <a:gd name="connsiteY7" fmla="*/ 17013 h 390393"/>
              <a:gd name="connsiteX8" fmla="*/ 2857814 w 3036106"/>
              <a:gd name="connsiteY8" fmla="*/ 15584 h 390393"/>
              <a:gd name="connsiteX9" fmla="*/ 2919403 w 3036106"/>
              <a:gd name="connsiteY9" fmla="*/ 30348 h 390393"/>
              <a:gd name="connsiteX10" fmla="*/ 2974864 w 3036106"/>
              <a:gd name="connsiteY10" fmla="*/ 38444 h 390393"/>
              <a:gd name="connsiteX11" fmla="*/ 3017206 w 3036106"/>
              <a:gd name="connsiteY11" fmla="*/ 62733 h 390393"/>
              <a:gd name="connsiteX12" fmla="*/ 3027576 w 3036106"/>
              <a:gd name="connsiteY12" fmla="*/ 128455 h 390393"/>
              <a:gd name="connsiteX13" fmla="*/ 3028204 w 3036106"/>
              <a:gd name="connsiteY13" fmla="*/ 169413 h 390393"/>
              <a:gd name="connsiteX14" fmla="*/ 3035824 w 3036106"/>
              <a:gd name="connsiteY14" fmla="*/ 237993 h 390393"/>
              <a:gd name="connsiteX15" fmla="*/ 3028204 w 3036106"/>
              <a:gd name="connsiteY15" fmla="*/ 321813 h 390393"/>
              <a:gd name="connsiteX16" fmla="*/ 2974864 w 3036106"/>
              <a:gd name="connsiteY16" fmla="*/ 358961 h 390393"/>
              <a:gd name="connsiteX17" fmla="*/ 2786799 w 3036106"/>
              <a:gd name="connsiteY17" fmla="*/ 366581 h 390393"/>
              <a:gd name="connsiteX18" fmla="*/ 2665194 w 3036106"/>
              <a:gd name="connsiteY18" fmla="*/ 374677 h 390393"/>
              <a:gd name="connsiteX19" fmla="*/ 2502424 w 3036106"/>
              <a:gd name="connsiteY19" fmla="*/ 375153 h 390393"/>
              <a:gd name="connsiteX20" fmla="*/ 2365264 w 3036106"/>
              <a:gd name="connsiteY20" fmla="*/ 390393 h 390393"/>
              <a:gd name="connsiteX21" fmla="*/ 1008904 w 3036106"/>
              <a:gd name="connsiteY21" fmla="*/ 382773 h 390393"/>
              <a:gd name="connsiteX22" fmla="*/ 978424 w 3036106"/>
              <a:gd name="connsiteY22" fmla="*/ 375153 h 390393"/>
              <a:gd name="connsiteX23" fmla="*/ 780304 w 3036106"/>
              <a:gd name="connsiteY23" fmla="*/ 367533 h 390393"/>
              <a:gd name="connsiteX24" fmla="*/ 727959 w 3036106"/>
              <a:gd name="connsiteY24" fmla="*/ 377693 h 390393"/>
              <a:gd name="connsiteX25" fmla="*/ 620546 w 3036106"/>
              <a:gd name="connsiteY25" fmla="*/ 357373 h 390393"/>
              <a:gd name="connsiteX26" fmla="*/ 476774 w 3036106"/>
              <a:gd name="connsiteY26" fmla="*/ 362453 h 390393"/>
              <a:gd name="connsiteX27" fmla="*/ 190814 w 3036106"/>
              <a:gd name="connsiteY27" fmla="*/ 371501 h 390393"/>
              <a:gd name="connsiteX28" fmla="*/ 81097 w 3036106"/>
              <a:gd name="connsiteY28" fmla="*/ 356738 h 390393"/>
              <a:gd name="connsiteX29" fmla="*/ 33544 w 3036106"/>
              <a:gd name="connsiteY29" fmla="*/ 306573 h 390393"/>
              <a:gd name="connsiteX30" fmla="*/ 18304 w 3036106"/>
              <a:gd name="connsiteY30" fmla="*/ 260853 h 390393"/>
              <a:gd name="connsiteX31" fmla="*/ 3064 w 3036106"/>
              <a:gd name="connsiteY31" fmla="*/ 207513 h 390393"/>
              <a:gd name="connsiteX32" fmla="*/ 0 w 3036106"/>
              <a:gd name="connsiteY32" fmla="*/ 177033 h 390393"/>
              <a:gd name="connsiteX33" fmla="*/ 12490 w 3036106"/>
              <a:gd name="connsiteY33" fmla="*/ 104167 h 390393"/>
              <a:gd name="connsiteX34" fmla="*/ 25610 w 3036106"/>
              <a:gd name="connsiteY34" fmla="*/ 64638 h 390393"/>
              <a:gd name="connsiteX35" fmla="*/ 86884 w 3036106"/>
              <a:gd name="connsiteY35" fmla="*/ 17013 h 390393"/>
              <a:gd name="connsiteX36" fmla="*/ 109744 w 3036106"/>
              <a:gd name="connsiteY36" fmla="*/ 1773 h 390393"/>
              <a:gd name="connsiteX37" fmla="*/ 307864 w 3036106"/>
              <a:gd name="connsiteY37" fmla="*/ 9393 h 390393"/>
              <a:gd name="connsiteX0" fmla="*/ 307864 w 3036106"/>
              <a:gd name="connsiteY0" fmla="*/ 9393 h 382810"/>
              <a:gd name="connsiteX1" fmla="*/ 307864 w 3036106"/>
              <a:gd name="connsiteY1" fmla="*/ 9393 h 382810"/>
              <a:gd name="connsiteX2" fmla="*/ 437404 w 3036106"/>
              <a:gd name="connsiteY2" fmla="*/ 17013 h 382810"/>
              <a:gd name="connsiteX3" fmla="*/ 528844 w 3036106"/>
              <a:gd name="connsiteY3" fmla="*/ 12727 h 382810"/>
              <a:gd name="connsiteX4" fmla="*/ 1068921 w 3036106"/>
              <a:gd name="connsiteY4" fmla="*/ 1297 h 382810"/>
              <a:gd name="connsiteX5" fmla="*/ 1517009 w 3036106"/>
              <a:gd name="connsiteY5" fmla="*/ 5583 h 382810"/>
              <a:gd name="connsiteX6" fmla="*/ 2586244 w 3036106"/>
              <a:gd name="connsiteY6" fmla="*/ 9393 h 382810"/>
              <a:gd name="connsiteX7" fmla="*/ 2822464 w 3036106"/>
              <a:gd name="connsiteY7" fmla="*/ 17013 h 382810"/>
              <a:gd name="connsiteX8" fmla="*/ 2857814 w 3036106"/>
              <a:gd name="connsiteY8" fmla="*/ 15584 h 382810"/>
              <a:gd name="connsiteX9" fmla="*/ 2919403 w 3036106"/>
              <a:gd name="connsiteY9" fmla="*/ 30348 h 382810"/>
              <a:gd name="connsiteX10" fmla="*/ 2974864 w 3036106"/>
              <a:gd name="connsiteY10" fmla="*/ 38444 h 382810"/>
              <a:gd name="connsiteX11" fmla="*/ 3017206 w 3036106"/>
              <a:gd name="connsiteY11" fmla="*/ 62733 h 382810"/>
              <a:gd name="connsiteX12" fmla="*/ 3027576 w 3036106"/>
              <a:gd name="connsiteY12" fmla="*/ 128455 h 382810"/>
              <a:gd name="connsiteX13" fmla="*/ 3028204 w 3036106"/>
              <a:gd name="connsiteY13" fmla="*/ 169413 h 382810"/>
              <a:gd name="connsiteX14" fmla="*/ 3035824 w 3036106"/>
              <a:gd name="connsiteY14" fmla="*/ 237993 h 382810"/>
              <a:gd name="connsiteX15" fmla="*/ 3028204 w 3036106"/>
              <a:gd name="connsiteY15" fmla="*/ 321813 h 382810"/>
              <a:gd name="connsiteX16" fmla="*/ 2974864 w 3036106"/>
              <a:gd name="connsiteY16" fmla="*/ 358961 h 382810"/>
              <a:gd name="connsiteX17" fmla="*/ 2786799 w 3036106"/>
              <a:gd name="connsiteY17" fmla="*/ 366581 h 382810"/>
              <a:gd name="connsiteX18" fmla="*/ 2665194 w 3036106"/>
              <a:gd name="connsiteY18" fmla="*/ 374677 h 382810"/>
              <a:gd name="connsiteX19" fmla="*/ 2502424 w 3036106"/>
              <a:gd name="connsiteY19" fmla="*/ 375153 h 382810"/>
              <a:gd name="connsiteX20" fmla="*/ 1914740 w 3036106"/>
              <a:gd name="connsiteY20" fmla="*/ 371343 h 382810"/>
              <a:gd name="connsiteX21" fmla="*/ 1008904 w 3036106"/>
              <a:gd name="connsiteY21" fmla="*/ 382773 h 382810"/>
              <a:gd name="connsiteX22" fmla="*/ 978424 w 3036106"/>
              <a:gd name="connsiteY22" fmla="*/ 375153 h 382810"/>
              <a:gd name="connsiteX23" fmla="*/ 780304 w 3036106"/>
              <a:gd name="connsiteY23" fmla="*/ 367533 h 382810"/>
              <a:gd name="connsiteX24" fmla="*/ 727959 w 3036106"/>
              <a:gd name="connsiteY24" fmla="*/ 377693 h 382810"/>
              <a:gd name="connsiteX25" fmla="*/ 620546 w 3036106"/>
              <a:gd name="connsiteY25" fmla="*/ 357373 h 382810"/>
              <a:gd name="connsiteX26" fmla="*/ 476774 w 3036106"/>
              <a:gd name="connsiteY26" fmla="*/ 362453 h 382810"/>
              <a:gd name="connsiteX27" fmla="*/ 190814 w 3036106"/>
              <a:gd name="connsiteY27" fmla="*/ 371501 h 382810"/>
              <a:gd name="connsiteX28" fmla="*/ 81097 w 3036106"/>
              <a:gd name="connsiteY28" fmla="*/ 356738 h 382810"/>
              <a:gd name="connsiteX29" fmla="*/ 33544 w 3036106"/>
              <a:gd name="connsiteY29" fmla="*/ 306573 h 382810"/>
              <a:gd name="connsiteX30" fmla="*/ 18304 w 3036106"/>
              <a:gd name="connsiteY30" fmla="*/ 260853 h 382810"/>
              <a:gd name="connsiteX31" fmla="*/ 3064 w 3036106"/>
              <a:gd name="connsiteY31" fmla="*/ 207513 h 382810"/>
              <a:gd name="connsiteX32" fmla="*/ 0 w 3036106"/>
              <a:gd name="connsiteY32" fmla="*/ 177033 h 382810"/>
              <a:gd name="connsiteX33" fmla="*/ 12490 w 3036106"/>
              <a:gd name="connsiteY33" fmla="*/ 104167 h 382810"/>
              <a:gd name="connsiteX34" fmla="*/ 25610 w 3036106"/>
              <a:gd name="connsiteY34" fmla="*/ 64638 h 382810"/>
              <a:gd name="connsiteX35" fmla="*/ 86884 w 3036106"/>
              <a:gd name="connsiteY35" fmla="*/ 17013 h 382810"/>
              <a:gd name="connsiteX36" fmla="*/ 109744 w 3036106"/>
              <a:gd name="connsiteY36" fmla="*/ 1773 h 382810"/>
              <a:gd name="connsiteX37" fmla="*/ 307864 w 3036106"/>
              <a:gd name="connsiteY37" fmla="*/ 9393 h 382810"/>
              <a:gd name="connsiteX0" fmla="*/ 307864 w 3036106"/>
              <a:gd name="connsiteY0" fmla="*/ 9393 h 382819"/>
              <a:gd name="connsiteX1" fmla="*/ 307864 w 3036106"/>
              <a:gd name="connsiteY1" fmla="*/ 9393 h 382819"/>
              <a:gd name="connsiteX2" fmla="*/ 437404 w 3036106"/>
              <a:gd name="connsiteY2" fmla="*/ 17013 h 382819"/>
              <a:gd name="connsiteX3" fmla="*/ 528844 w 3036106"/>
              <a:gd name="connsiteY3" fmla="*/ 12727 h 382819"/>
              <a:gd name="connsiteX4" fmla="*/ 1068921 w 3036106"/>
              <a:gd name="connsiteY4" fmla="*/ 1297 h 382819"/>
              <a:gd name="connsiteX5" fmla="*/ 1517009 w 3036106"/>
              <a:gd name="connsiteY5" fmla="*/ 5583 h 382819"/>
              <a:gd name="connsiteX6" fmla="*/ 2586244 w 3036106"/>
              <a:gd name="connsiteY6" fmla="*/ 9393 h 382819"/>
              <a:gd name="connsiteX7" fmla="*/ 2822464 w 3036106"/>
              <a:gd name="connsiteY7" fmla="*/ 17013 h 382819"/>
              <a:gd name="connsiteX8" fmla="*/ 2857814 w 3036106"/>
              <a:gd name="connsiteY8" fmla="*/ 15584 h 382819"/>
              <a:gd name="connsiteX9" fmla="*/ 2919403 w 3036106"/>
              <a:gd name="connsiteY9" fmla="*/ 30348 h 382819"/>
              <a:gd name="connsiteX10" fmla="*/ 2974864 w 3036106"/>
              <a:gd name="connsiteY10" fmla="*/ 38444 h 382819"/>
              <a:gd name="connsiteX11" fmla="*/ 3017206 w 3036106"/>
              <a:gd name="connsiteY11" fmla="*/ 62733 h 382819"/>
              <a:gd name="connsiteX12" fmla="*/ 3027576 w 3036106"/>
              <a:gd name="connsiteY12" fmla="*/ 128455 h 382819"/>
              <a:gd name="connsiteX13" fmla="*/ 3028204 w 3036106"/>
              <a:gd name="connsiteY13" fmla="*/ 169413 h 382819"/>
              <a:gd name="connsiteX14" fmla="*/ 3035824 w 3036106"/>
              <a:gd name="connsiteY14" fmla="*/ 237993 h 382819"/>
              <a:gd name="connsiteX15" fmla="*/ 3028204 w 3036106"/>
              <a:gd name="connsiteY15" fmla="*/ 321813 h 382819"/>
              <a:gd name="connsiteX16" fmla="*/ 2974864 w 3036106"/>
              <a:gd name="connsiteY16" fmla="*/ 358961 h 382819"/>
              <a:gd name="connsiteX17" fmla="*/ 2786799 w 3036106"/>
              <a:gd name="connsiteY17" fmla="*/ 366581 h 382819"/>
              <a:gd name="connsiteX18" fmla="*/ 2665194 w 3036106"/>
              <a:gd name="connsiteY18" fmla="*/ 374677 h 382819"/>
              <a:gd name="connsiteX19" fmla="*/ 2502424 w 3036106"/>
              <a:gd name="connsiteY19" fmla="*/ 375153 h 382819"/>
              <a:gd name="connsiteX20" fmla="*/ 1914740 w 3036106"/>
              <a:gd name="connsiteY20" fmla="*/ 371343 h 382819"/>
              <a:gd name="connsiteX21" fmla="*/ 1008904 w 3036106"/>
              <a:gd name="connsiteY21" fmla="*/ 382773 h 382819"/>
              <a:gd name="connsiteX22" fmla="*/ 978424 w 3036106"/>
              <a:gd name="connsiteY22" fmla="*/ 375153 h 382819"/>
              <a:gd name="connsiteX23" fmla="*/ 807092 w 3036106"/>
              <a:gd name="connsiteY23" fmla="*/ 369915 h 382819"/>
              <a:gd name="connsiteX24" fmla="*/ 727959 w 3036106"/>
              <a:gd name="connsiteY24" fmla="*/ 377693 h 382819"/>
              <a:gd name="connsiteX25" fmla="*/ 620546 w 3036106"/>
              <a:gd name="connsiteY25" fmla="*/ 357373 h 382819"/>
              <a:gd name="connsiteX26" fmla="*/ 476774 w 3036106"/>
              <a:gd name="connsiteY26" fmla="*/ 362453 h 382819"/>
              <a:gd name="connsiteX27" fmla="*/ 190814 w 3036106"/>
              <a:gd name="connsiteY27" fmla="*/ 371501 h 382819"/>
              <a:gd name="connsiteX28" fmla="*/ 81097 w 3036106"/>
              <a:gd name="connsiteY28" fmla="*/ 356738 h 382819"/>
              <a:gd name="connsiteX29" fmla="*/ 33544 w 3036106"/>
              <a:gd name="connsiteY29" fmla="*/ 306573 h 382819"/>
              <a:gd name="connsiteX30" fmla="*/ 18304 w 3036106"/>
              <a:gd name="connsiteY30" fmla="*/ 260853 h 382819"/>
              <a:gd name="connsiteX31" fmla="*/ 3064 w 3036106"/>
              <a:gd name="connsiteY31" fmla="*/ 207513 h 382819"/>
              <a:gd name="connsiteX32" fmla="*/ 0 w 3036106"/>
              <a:gd name="connsiteY32" fmla="*/ 177033 h 382819"/>
              <a:gd name="connsiteX33" fmla="*/ 12490 w 3036106"/>
              <a:gd name="connsiteY33" fmla="*/ 104167 h 382819"/>
              <a:gd name="connsiteX34" fmla="*/ 25610 w 3036106"/>
              <a:gd name="connsiteY34" fmla="*/ 64638 h 382819"/>
              <a:gd name="connsiteX35" fmla="*/ 86884 w 3036106"/>
              <a:gd name="connsiteY35" fmla="*/ 17013 h 382819"/>
              <a:gd name="connsiteX36" fmla="*/ 109744 w 3036106"/>
              <a:gd name="connsiteY36" fmla="*/ 1773 h 382819"/>
              <a:gd name="connsiteX37" fmla="*/ 307864 w 3036106"/>
              <a:gd name="connsiteY37" fmla="*/ 9393 h 382819"/>
              <a:gd name="connsiteX0" fmla="*/ 307864 w 3036106"/>
              <a:gd name="connsiteY0" fmla="*/ 9393 h 377863"/>
              <a:gd name="connsiteX1" fmla="*/ 307864 w 3036106"/>
              <a:gd name="connsiteY1" fmla="*/ 9393 h 377863"/>
              <a:gd name="connsiteX2" fmla="*/ 437404 w 3036106"/>
              <a:gd name="connsiteY2" fmla="*/ 17013 h 377863"/>
              <a:gd name="connsiteX3" fmla="*/ 528844 w 3036106"/>
              <a:gd name="connsiteY3" fmla="*/ 12727 h 377863"/>
              <a:gd name="connsiteX4" fmla="*/ 1068921 w 3036106"/>
              <a:gd name="connsiteY4" fmla="*/ 1297 h 377863"/>
              <a:gd name="connsiteX5" fmla="*/ 1517009 w 3036106"/>
              <a:gd name="connsiteY5" fmla="*/ 5583 h 377863"/>
              <a:gd name="connsiteX6" fmla="*/ 2586244 w 3036106"/>
              <a:gd name="connsiteY6" fmla="*/ 9393 h 377863"/>
              <a:gd name="connsiteX7" fmla="*/ 2822464 w 3036106"/>
              <a:gd name="connsiteY7" fmla="*/ 17013 h 377863"/>
              <a:gd name="connsiteX8" fmla="*/ 2857814 w 3036106"/>
              <a:gd name="connsiteY8" fmla="*/ 15584 h 377863"/>
              <a:gd name="connsiteX9" fmla="*/ 2919403 w 3036106"/>
              <a:gd name="connsiteY9" fmla="*/ 30348 h 377863"/>
              <a:gd name="connsiteX10" fmla="*/ 2974864 w 3036106"/>
              <a:gd name="connsiteY10" fmla="*/ 38444 h 377863"/>
              <a:gd name="connsiteX11" fmla="*/ 3017206 w 3036106"/>
              <a:gd name="connsiteY11" fmla="*/ 62733 h 377863"/>
              <a:gd name="connsiteX12" fmla="*/ 3027576 w 3036106"/>
              <a:gd name="connsiteY12" fmla="*/ 128455 h 377863"/>
              <a:gd name="connsiteX13" fmla="*/ 3028204 w 3036106"/>
              <a:gd name="connsiteY13" fmla="*/ 169413 h 377863"/>
              <a:gd name="connsiteX14" fmla="*/ 3035824 w 3036106"/>
              <a:gd name="connsiteY14" fmla="*/ 237993 h 377863"/>
              <a:gd name="connsiteX15" fmla="*/ 3028204 w 3036106"/>
              <a:gd name="connsiteY15" fmla="*/ 321813 h 377863"/>
              <a:gd name="connsiteX16" fmla="*/ 2974864 w 3036106"/>
              <a:gd name="connsiteY16" fmla="*/ 358961 h 377863"/>
              <a:gd name="connsiteX17" fmla="*/ 2786799 w 3036106"/>
              <a:gd name="connsiteY17" fmla="*/ 366581 h 377863"/>
              <a:gd name="connsiteX18" fmla="*/ 2665194 w 3036106"/>
              <a:gd name="connsiteY18" fmla="*/ 374677 h 377863"/>
              <a:gd name="connsiteX19" fmla="*/ 2502424 w 3036106"/>
              <a:gd name="connsiteY19" fmla="*/ 375153 h 377863"/>
              <a:gd name="connsiteX20" fmla="*/ 1914740 w 3036106"/>
              <a:gd name="connsiteY20" fmla="*/ 371343 h 377863"/>
              <a:gd name="connsiteX21" fmla="*/ 1116055 w 3036106"/>
              <a:gd name="connsiteY21" fmla="*/ 375629 h 377863"/>
              <a:gd name="connsiteX22" fmla="*/ 978424 w 3036106"/>
              <a:gd name="connsiteY22" fmla="*/ 375153 h 377863"/>
              <a:gd name="connsiteX23" fmla="*/ 807092 w 3036106"/>
              <a:gd name="connsiteY23" fmla="*/ 369915 h 377863"/>
              <a:gd name="connsiteX24" fmla="*/ 727959 w 3036106"/>
              <a:gd name="connsiteY24" fmla="*/ 377693 h 377863"/>
              <a:gd name="connsiteX25" fmla="*/ 620546 w 3036106"/>
              <a:gd name="connsiteY25" fmla="*/ 357373 h 377863"/>
              <a:gd name="connsiteX26" fmla="*/ 476774 w 3036106"/>
              <a:gd name="connsiteY26" fmla="*/ 362453 h 377863"/>
              <a:gd name="connsiteX27" fmla="*/ 190814 w 3036106"/>
              <a:gd name="connsiteY27" fmla="*/ 371501 h 377863"/>
              <a:gd name="connsiteX28" fmla="*/ 81097 w 3036106"/>
              <a:gd name="connsiteY28" fmla="*/ 356738 h 377863"/>
              <a:gd name="connsiteX29" fmla="*/ 33544 w 3036106"/>
              <a:gd name="connsiteY29" fmla="*/ 306573 h 377863"/>
              <a:gd name="connsiteX30" fmla="*/ 18304 w 3036106"/>
              <a:gd name="connsiteY30" fmla="*/ 260853 h 377863"/>
              <a:gd name="connsiteX31" fmla="*/ 3064 w 3036106"/>
              <a:gd name="connsiteY31" fmla="*/ 207513 h 377863"/>
              <a:gd name="connsiteX32" fmla="*/ 0 w 3036106"/>
              <a:gd name="connsiteY32" fmla="*/ 177033 h 377863"/>
              <a:gd name="connsiteX33" fmla="*/ 12490 w 3036106"/>
              <a:gd name="connsiteY33" fmla="*/ 104167 h 377863"/>
              <a:gd name="connsiteX34" fmla="*/ 25610 w 3036106"/>
              <a:gd name="connsiteY34" fmla="*/ 64638 h 377863"/>
              <a:gd name="connsiteX35" fmla="*/ 86884 w 3036106"/>
              <a:gd name="connsiteY35" fmla="*/ 17013 h 377863"/>
              <a:gd name="connsiteX36" fmla="*/ 109744 w 3036106"/>
              <a:gd name="connsiteY36" fmla="*/ 1773 h 377863"/>
              <a:gd name="connsiteX37" fmla="*/ 307864 w 3036106"/>
              <a:gd name="connsiteY37" fmla="*/ 9393 h 377863"/>
              <a:gd name="connsiteX0" fmla="*/ 307864 w 3036106"/>
              <a:gd name="connsiteY0" fmla="*/ 9393 h 377708"/>
              <a:gd name="connsiteX1" fmla="*/ 307864 w 3036106"/>
              <a:gd name="connsiteY1" fmla="*/ 9393 h 377708"/>
              <a:gd name="connsiteX2" fmla="*/ 437404 w 3036106"/>
              <a:gd name="connsiteY2" fmla="*/ 17013 h 377708"/>
              <a:gd name="connsiteX3" fmla="*/ 528844 w 3036106"/>
              <a:gd name="connsiteY3" fmla="*/ 12727 h 377708"/>
              <a:gd name="connsiteX4" fmla="*/ 1068921 w 3036106"/>
              <a:gd name="connsiteY4" fmla="*/ 1297 h 377708"/>
              <a:gd name="connsiteX5" fmla="*/ 1517009 w 3036106"/>
              <a:gd name="connsiteY5" fmla="*/ 5583 h 377708"/>
              <a:gd name="connsiteX6" fmla="*/ 2586244 w 3036106"/>
              <a:gd name="connsiteY6" fmla="*/ 9393 h 377708"/>
              <a:gd name="connsiteX7" fmla="*/ 2822464 w 3036106"/>
              <a:gd name="connsiteY7" fmla="*/ 17013 h 377708"/>
              <a:gd name="connsiteX8" fmla="*/ 2857814 w 3036106"/>
              <a:gd name="connsiteY8" fmla="*/ 15584 h 377708"/>
              <a:gd name="connsiteX9" fmla="*/ 2919403 w 3036106"/>
              <a:gd name="connsiteY9" fmla="*/ 30348 h 377708"/>
              <a:gd name="connsiteX10" fmla="*/ 2974864 w 3036106"/>
              <a:gd name="connsiteY10" fmla="*/ 38444 h 377708"/>
              <a:gd name="connsiteX11" fmla="*/ 3017206 w 3036106"/>
              <a:gd name="connsiteY11" fmla="*/ 62733 h 377708"/>
              <a:gd name="connsiteX12" fmla="*/ 3027576 w 3036106"/>
              <a:gd name="connsiteY12" fmla="*/ 128455 h 377708"/>
              <a:gd name="connsiteX13" fmla="*/ 3028204 w 3036106"/>
              <a:gd name="connsiteY13" fmla="*/ 169413 h 377708"/>
              <a:gd name="connsiteX14" fmla="*/ 3035824 w 3036106"/>
              <a:gd name="connsiteY14" fmla="*/ 237993 h 377708"/>
              <a:gd name="connsiteX15" fmla="*/ 3028204 w 3036106"/>
              <a:gd name="connsiteY15" fmla="*/ 321813 h 377708"/>
              <a:gd name="connsiteX16" fmla="*/ 2974864 w 3036106"/>
              <a:gd name="connsiteY16" fmla="*/ 358961 h 377708"/>
              <a:gd name="connsiteX17" fmla="*/ 2786799 w 3036106"/>
              <a:gd name="connsiteY17" fmla="*/ 366581 h 377708"/>
              <a:gd name="connsiteX18" fmla="*/ 2665194 w 3036106"/>
              <a:gd name="connsiteY18" fmla="*/ 374677 h 377708"/>
              <a:gd name="connsiteX19" fmla="*/ 2502424 w 3036106"/>
              <a:gd name="connsiteY19" fmla="*/ 375153 h 377708"/>
              <a:gd name="connsiteX20" fmla="*/ 1914740 w 3036106"/>
              <a:gd name="connsiteY20" fmla="*/ 371343 h 377708"/>
              <a:gd name="connsiteX21" fmla="*/ 1116055 w 3036106"/>
              <a:gd name="connsiteY21" fmla="*/ 375629 h 377708"/>
              <a:gd name="connsiteX22" fmla="*/ 978424 w 3036106"/>
              <a:gd name="connsiteY22" fmla="*/ 375153 h 377708"/>
              <a:gd name="connsiteX23" fmla="*/ 807092 w 3036106"/>
              <a:gd name="connsiteY23" fmla="*/ 369915 h 377708"/>
              <a:gd name="connsiteX24" fmla="*/ 727959 w 3036106"/>
              <a:gd name="connsiteY24" fmla="*/ 377693 h 377708"/>
              <a:gd name="connsiteX25" fmla="*/ 603500 w 3036106"/>
              <a:gd name="connsiteY25" fmla="*/ 371660 h 377708"/>
              <a:gd name="connsiteX26" fmla="*/ 476774 w 3036106"/>
              <a:gd name="connsiteY26" fmla="*/ 362453 h 377708"/>
              <a:gd name="connsiteX27" fmla="*/ 190814 w 3036106"/>
              <a:gd name="connsiteY27" fmla="*/ 371501 h 377708"/>
              <a:gd name="connsiteX28" fmla="*/ 81097 w 3036106"/>
              <a:gd name="connsiteY28" fmla="*/ 356738 h 377708"/>
              <a:gd name="connsiteX29" fmla="*/ 33544 w 3036106"/>
              <a:gd name="connsiteY29" fmla="*/ 306573 h 377708"/>
              <a:gd name="connsiteX30" fmla="*/ 18304 w 3036106"/>
              <a:gd name="connsiteY30" fmla="*/ 260853 h 377708"/>
              <a:gd name="connsiteX31" fmla="*/ 3064 w 3036106"/>
              <a:gd name="connsiteY31" fmla="*/ 207513 h 377708"/>
              <a:gd name="connsiteX32" fmla="*/ 0 w 3036106"/>
              <a:gd name="connsiteY32" fmla="*/ 177033 h 377708"/>
              <a:gd name="connsiteX33" fmla="*/ 12490 w 3036106"/>
              <a:gd name="connsiteY33" fmla="*/ 104167 h 377708"/>
              <a:gd name="connsiteX34" fmla="*/ 25610 w 3036106"/>
              <a:gd name="connsiteY34" fmla="*/ 64638 h 377708"/>
              <a:gd name="connsiteX35" fmla="*/ 86884 w 3036106"/>
              <a:gd name="connsiteY35" fmla="*/ 17013 h 377708"/>
              <a:gd name="connsiteX36" fmla="*/ 109744 w 3036106"/>
              <a:gd name="connsiteY36" fmla="*/ 1773 h 377708"/>
              <a:gd name="connsiteX37" fmla="*/ 307864 w 3036106"/>
              <a:gd name="connsiteY37" fmla="*/ 9393 h 377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036106" h="377708">
                <a:moveTo>
                  <a:pt x="307864" y="9393"/>
                </a:moveTo>
                <a:lnTo>
                  <a:pt x="307864" y="9393"/>
                </a:lnTo>
                <a:cubicBezTo>
                  <a:pt x="351044" y="11933"/>
                  <a:pt x="400574" y="16457"/>
                  <a:pt x="437404" y="17013"/>
                </a:cubicBezTo>
                <a:cubicBezTo>
                  <a:pt x="474234" y="17569"/>
                  <a:pt x="423591" y="15346"/>
                  <a:pt x="528844" y="12727"/>
                </a:cubicBezTo>
                <a:cubicBezTo>
                  <a:pt x="634097" y="10108"/>
                  <a:pt x="896201" y="-1243"/>
                  <a:pt x="1068921" y="1297"/>
                </a:cubicBezTo>
                <a:cubicBezTo>
                  <a:pt x="1219095" y="9076"/>
                  <a:pt x="1264122" y="4234"/>
                  <a:pt x="1517009" y="5583"/>
                </a:cubicBezTo>
                <a:cubicBezTo>
                  <a:pt x="1769896" y="6932"/>
                  <a:pt x="2136455" y="33995"/>
                  <a:pt x="2586244" y="9393"/>
                </a:cubicBezTo>
                <a:lnTo>
                  <a:pt x="2822464" y="17013"/>
                </a:lnTo>
                <a:cubicBezTo>
                  <a:pt x="2867726" y="18045"/>
                  <a:pt x="2841658" y="13362"/>
                  <a:pt x="2857814" y="15584"/>
                </a:cubicBezTo>
                <a:cubicBezTo>
                  <a:pt x="2873970" y="17806"/>
                  <a:pt x="2894003" y="27808"/>
                  <a:pt x="2919403" y="30348"/>
                </a:cubicBezTo>
                <a:cubicBezTo>
                  <a:pt x="2934643" y="35428"/>
                  <a:pt x="2958564" y="33047"/>
                  <a:pt x="2974864" y="38444"/>
                </a:cubicBezTo>
                <a:cubicBezTo>
                  <a:pt x="2991164" y="43841"/>
                  <a:pt x="3008421" y="47731"/>
                  <a:pt x="3017206" y="62733"/>
                </a:cubicBezTo>
                <a:cubicBezTo>
                  <a:pt x="3025991" y="77735"/>
                  <a:pt x="3025743" y="110675"/>
                  <a:pt x="3027576" y="128455"/>
                </a:cubicBezTo>
                <a:cubicBezTo>
                  <a:pt x="3029409" y="146235"/>
                  <a:pt x="3026829" y="151157"/>
                  <a:pt x="3028204" y="169413"/>
                </a:cubicBezTo>
                <a:cubicBezTo>
                  <a:pt x="3029579" y="187669"/>
                  <a:pt x="3035824" y="214992"/>
                  <a:pt x="3035824" y="237993"/>
                </a:cubicBezTo>
                <a:cubicBezTo>
                  <a:pt x="3035824" y="266048"/>
                  <a:pt x="3038364" y="301652"/>
                  <a:pt x="3028204" y="321813"/>
                </a:cubicBezTo>
                <a:cubicBezTo>
                  <a:pt x="3018044" y="341974"/>
                  <a:pt x="3015098" y="351500"/>
                  <a:pt x="2974864" y="358961"/>
                </a:cubicBezTo>
                <a:cubicBezTo>
                  <a:pt x="2934630" y="366422"/>
                  <a:pt x="2850299" y="364041"/>
                  <a:pt x="2786799" y="366581"/>
                </a:cubicBezTo>
                <a:cubicBezTo>
                  <a:pt x="2744109" y="373696"/>
                  <a:pt x="2712590" y="373248"/>
                  <a:pt x="2665194" y="374677"/>
                </a:cubicBezTo>
                <a:cubicBezTo>
                  <a:pt x="2617798" y="376106"/>
                  <a:pt x="2627500" y="375709"/>
                  <a:pt x="2502424" y="375153"/>
                </a:cubicBezTo>
                <a:lnTo>
                  <a:pt x="1914740" y="371343"/>
                </a:lnTo>
                <a:lnTo>
                  <a:pt x="1116055" y="375629"/>
                </a:lnTo>
                <a:lnTo>
                  <a:pt x="978424" y="375153"/>
                </a:lnTo>
                <a:cubicBezTo>
                  <a:pt x="926930" y="374201"/>
                  <a:pt x="873132" y="372455"/>
                  <a:pt x="807092" y="369915"/>
                </a:cubicBezTo>
                <a:cubicBezTo>
                  <a:pt x="774477" y="361761"/>
                  <a:pt x="761891" y="377402"/>
                  <a:pt x="727959" y="377693"/>
                </a:cubicBezTo>
                <a:cubicBezTo>
                  <a:pt x="694027" y="377984"/>
                  <a:pt x="645364" y="374200"/>
                  <a:pt x="603500" y="371660"/>
                </a:cubicBezTo>
                <a:cubicBezTo>
                  <a:pt x="561636" y="369120"/>
                  <a:pt x="545555" y="362480"/>
                  <a:pt x="476774" y="362453"/>
                </a:cubicBezTo>
                <a:cubicBezTo>
                  <a:pt x="407993" y="362427"/>
                  <a:pt x="287757" y="374041"/>
                  <a:pt x="190814" y="371501"/>
                </a:cubicBezTo>
                <a:cubicBezTo>
                  <a:pt x="178114" y="368961"/>
                  <a:pt x="107309" y="367559"/>
                  <a:pt x="81097" y="356738"/>
                </a:cubicBezTo>
                <a:cubicBezTo>
                  <a:pt x="54885" y="345917"/>
                  <a:pt x="66744" y="340065"/>
                  <a:pt x="33544" y="306573"/>
                </a:cubicBezTo>
                <a:cubicBezTo>
                  <a:pt x="28464" y="291333"/>
                  <a:pt x="22200" y="276438"/>
                  <a:pt x="18304" y="260853"/>
                </a:cubicBezTo>
                <a:cubicBezTo>
                  <a:pt x="14437" y="245386"/>
                  <a:pt x="6115" y="221483"/>
                  <a:pt x="3064" y="207513"/>
                </a:cubicBezTo>
                <a:cubicBezTo>
                  <a:pt x="13" y="193543"/>
                  <a:pt x="5080" y="187193"/>
                  <a:pt x="0" y="177033"/>
                </a:cubicBezTo>
                <a:cubicBezTo>
                  <a:pt x="2540" y="144013"/>
                  <a:pt x="8222" y="122899"/>
                  <a:pt x="12490" y="104167"/>
                </a:cubicBezTo>
                <a:cubicBezTo>
                  <a:pt x="16758" y="85435"/>
                  <a:pt x="13211" y="79163"/>
                  <a:pt x="25610" y="64638"/>
                </a:cubicBezTo>
                <a:cubicBezTo>
                  <a:pt x="38009" y="50113"/>
                  <a:pt x="31698" y="44606"/>
                  <a:pt x="86884" y="17013"/>
                </a:cubicBezTo>
                <a:cubicBezTo>
                  <a:pt x="95075" y="12917"/>
                  <a:pt x="100615" y="2503"/>
                  <a:pt x="109744" y="1773"/>
                </a:cubicBezTo>
                <a:cubicBezTo>
                  <a:pt x="165446" y="-2683"/>
                  <a:pt x="221504" y="1773"/>
                  <a:pt x="307864" y="9393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prstClr val="white"/>
                </a:solidFill>
              </a:rPr>
              <a:t>04-2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8098694" y="4135209"/>
            <a:ext cx="1464690" cy="255417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rgbClr val="886E87"/>
                </a:solidFill>
              </a:rPr>
              <a:t>로그인 </a:t>
            </a:r>
            <a:r>
              <a:rPr lang="en-US" altLang="ko-KR" sz="1000" b="1" dirty="0">
                <a:solidFill>
                  <a:srgbClr val="886E87"/>
                </a:solidFill>
              </a:rPr>
              <a:t>/ </a:t>
            </a:r>
            <a:r>
              <a:rPr lang="ko-KR" altLang="en-US" sz="1000" b="1" dirty="0">
                <a:solidFill>
                  <a:srgbClr val="886E87"/>
                </a:solidFill>
              </a:rPr>
              <a:t>회원가입</a:t>
            </a:r>
          </a:p>
        </p:txBody>
      </p:sp>
      <p:sp>
        <p:nvSpPr>
          <p:cNvPr id="36" name="자유형 35"/>
          <p:cNvSpPr/>
          <p:nvPr/>
        </p:nvSpPr>
        <p:spPr>
          <a:xfrm>
            <a:off x="7244460" y="3572770"/>
            <a:ext cx="2484756" cy="377708"/>
          </a:xfrm>
          <a:custGeom>
            <a:avLst/>
            <a:gdLst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23900 w 3048262"/>
              <a:gd name="connsiteY24" fmla="*/ 352293 h 390393"/>
              <a:gd name="connsiteX25" fmla="*/ 678180 w 3048262"/>
              <a:gd name="connsiteY25" fmla="*/ 344673 h 390393"/>
              <a:gd name="connsiteX26" fmla="*/ 533400 w 3048262"/>
              <a:gd name="connsiteY26" fmla="*/ 337053 h 390393"/>
              <a:gd name="connsiteX27" fmla="*/ 198120 w 3048262"/>
              <a:gd name="connsiteY27" fmla="*/ 329433 h 390393"/>
              <a:gd name="connsiteX28" fmla="*/ 160020 w 3048262"/>
              <a:gd name="connsiteY28" fmla="*/ 3218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23900 w 3048262"/>
              <a:gd name="connsiteY24" fmla="*/ 352293 h 390393"/>
              <a:gd name="connsiteX25" fmla="*/ 678180 w 3048262"/>
              <a:gd name="connsiteY25" fmla="*/ 344673 h 390393"/>
              <a:gd name="connsiteX26" fmla="*/ 488950 w 3048262"/>
              <a:gd name="connsiteY26" fmla="*/ 362453 h 390393"/>
              <a:gd name="connsiteX27" fmla="*/ 198120 w 3048262"/>
              <a:gd name="connsiteY27" fmla="*/ 329433 h 390393"/>
              <a:gd name="connsiteX28" fmla="*/ 160020 w 3048262"/>
              <a:gd name="connsiteY28" fmla="*/ 3218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23900 w 3048262"/>
              <a:gd name="connsiteY24" fmla="*/ 352293 h 390393"/>
              <a:gd name="connsiteX25" fmla="*/ 678180 w 3048262"/>
              <a:gd name="connsiteY25" fmla="*/ 3446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160020 w 3048262"/>
              <a:gd name="connsiteY28" fmla="*/ 3218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23900 w 3048262"/>
              <a:gd name="connsiteY24" fmla="*/ 352293 h 390393"/>
              <a:gd name="connsiteX25" fmla="*/ 678180 w 3048262"/>
              <a:gd name="connsiteY25" fmla="*/ 3446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6520 w 3048262"/>
              <a:gd name="connsiteY28" fmla="*/ 3599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23900 w 3048262"/>
              <a:gd name="connsiteY24" fmla="*/ 3522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6520 w 3048262"/>
              <a:gd name="connsiteY28" fmla="*/ 3599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6520 w 3048262"/>
              <a:gd name="connsiteY28" fmla="*/ 3599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202990 w 3048262"/>
              <a:gd name="connsiteY27" fmla="*/ 371501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202990 w 3048262"/>
              <a:gd name="connsiteY27" fmla="*/ 371501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24666 w 3048262"/>
              <a:gd name="connsiteY33" fmla="*/ 104167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202990 w 3048262"/>
              <a:gd name="connsiteY27" fmla="*/ 371501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24666 w 3048262"/>
              <a:gd name="connsiteY33" fmla="*/ 104167 h 390393"/>
              <a:gd name="connsiteX34" fmla="*/ 37786 w 3048262"/>
              <a:gd name="connsiteY34" fmla="*/ 64638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24633 h 390393"/>
              <a:gd name="connsiteX4" fmla="*/ 1047004 w 3036086"/>
              <a:gd name="connsiteY4" fmla="*/ 32253 h 390393"/>
              <a:gd name="connsiteX5" fmla="*/ 1519444 w 3036086"/>
              <a:gd name="connsiteY5" fmla="*/ 2463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2997724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24633 h 390393"/>
              <a:gd name="connsiteX4" fmla="*/ 1068921 w 3036086"/>
              <a:gd name="connsiteY4" fmla="*/ 1297 h 390393"/>
              <a:gd name="connsiteX5" fmla="*/ 1519444 w 3036086"/>
              <a:gd name="connsiteY5" fmla="*/ 2463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2997724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9444 w 3036086"/>
              <a:gd name="connsiteY5" fmla="*/ 2463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2997724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2997724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2997724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3017206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3017206 w 3036086"/>
              <a:gd name="connsiteY11" fmla="*/ 62733 h 390393"/>
              <a:gd name="connsiteX12" fmla="*/ 3027576 w 3036086"/>
              <a:gd name="connsiteY12" fmla="*/ 128455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38444 h 390393"/>
              <a:gd name="connsiteX11" fmla="*/ 3017206 w 3036086"/>
              <a:gd name="connsiteY11" fmla="*/ 62733 h 390393"/>
              <a:gd name="connsiteX12" fmla="*/ 3027576 w 3036086"/>
              <a:gd name="connsiteY12" fmla="*/ 128455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19403 w 3036086"/>
              <a:gd name="connsiteY9" fmla="*/ 30348 h 390393"/>
              <a:gd name="connsiteX10" fmla="*/ 2974864 w 3036086"/>
              <a:gd name="connsiteY10" fmla="*/ 38444 h 390393"/>
              <a:gd name="connsiteX11" fmla="*/ 3017206 w 3036086"/>
              <a:gd name="connsiteY11" fmla="*/ 62733 h 390393"/>
              <a:gd name="connsiteX12" fmla="*/ 3027576 w 3036086"/>
              <a:gd name="connsiteY12" fmla="*/ 128455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7814 w 3036086"/>
              <a:gd name="connsiteY8" fmla="*/ 15584 h 390393"/>
              <a:gd name="connsiteX9" fmla="*/ 2919403 w 3036086"/>
              <a:gd name="connsiteY9" fmla="*/ 30348 h 390393"/>
              <a:gd name="connsiteX10" fmla="*/ 2974864 w 3036086"/>
              <a:gd name="connsiteY10" fmla="*/ 38444 h 390393"/>
              <a:gd name="connsiteX11" fmla="*/ 3017206 w 3036086"/>
              <a:gd name="connsiteY11" fmla="*/ 62733 h 390393"/>
              <a:gd name="connsiteX12" fmla="*/ 3027576 w 3036086"/>
              <a:gd name="connsiteY12" fmla="*/ 128455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106"/>
              <a:gd name="connsiteY0" fmla="*/ 9393 h 390393"/>
              <a:gd name="connsiteX1" fmla="*/ 307864 w 3036106"/>
              <a:gd name="connsiteY1" fmla="*/ 9393 h 390393"/>
              <a:gd name="connsiteX2" fmla="*/ 437404 w 3036106"/>
              <a:gd name="connsiteY2" fmla="*/ 17013 h 390393"/>
              <a:gd name="connsiteX3" fmla="*/ 528844 w 3036106"/>
              <a:gd name="connsiteY3" fmla="*/ 12727 h 390393"/>
              <a:gd name="connsiteX4" fmla="*/ 1068921 w 3036106"/>
              <a:gd name="connsiteY4" fmla="*/ 1297 h 390393"/>
              <a:gd name="connsiteX5" fmla="*/ 1517009 w 3036106"/>
              <a:gd name="connsiteY5" fmla="*/ 5583 h 390393"/>
              <a:gd name="connsiteX6" fmla="*/ 2586244 w 3036106"/>
              <a:gd name="connsiteY6" fmla="*/ 9393 h 390393"/>
              <a:gd name="connsiteX7" fmla="*/ 2822464 w 3036106"/>
              <a:gd name="connsiteY7" fmla="*/ 17013 h 390393"/>
              <a:gd name="connsiteX8" fmla="*/ 2857814 w 3036106"/>
              <a:gd name="connsiteY8" fmla="*/ 15584 h 390393"/>
              <a:gd name="connsiteX9" fmla="*/ 2919403 w 3036106"/>
              <a:gd name="connsiteY9" fmla="*/ 30348 h 390393"/>
              <a:gd name="connsiteX10" fmla="*/ 2974864 w 3036106"/>
              <a:gd name="connsiteY10" fmla="*/ 38444 h 390393"/>
              <a:gd name="connsiteX11" fmla="*/ 3017206 w 3036106"/>
              <a:gd name="connsiteY11" fmla="*/ 62733 h 390393"/>
              <a:gd name="connsiteX12" fmla="*/ 3027576 w 3036106"/>
              <a:gd name="connsiteY12" fmla="*/ 128455 h 390393"/>
              <a:gd name="connsiteX13" fmla="*/ 3028204 w 3036106"/>
              <a:gd name="connsiteY13" fmla="*/ 169413 h 390393"/>
              <a:gd name="connsiteX14" fmla="*/ 3035824 w 3036106"/>
              <a:gd name="connsiteY14" fmla="*/ 237993 h 390393"/>
              <a:gd name="connsiteX15" fmla="*/ 3028204 w 3036106"/>
              <a:gd name="connsiteY15" fmla="*/ 321813 h 390393"/>
              <a:gd name="connsiteX16" fmla="*/ 2974864 w 3036106"/>
              <a:gd name="connsiteY16" fmla="*/ 358961 h 390393"/>
              <a:gd name="connsiteX17" fmla="*/ 2784364 w 3036106"/>
              <a:gd name="connsiteY17" fmla="*/ 352293 h 390393"/>
              <a:gd name="connsiteX18" fmla="*/ 2670064 w 3036106"/>
              <a:gd name="connsiteY18" fmla="*/ 367533 h 390393"/>
              <a:gd name="connsiteX19" fmla="*/ 2502424 w 3036106"/>
              <a:gd name="connsiteY19" fmla="*/ 375153 h 390393"/>
              <a:gd name="connsiteX20" fmla="*/ 2365264 w 3036106"/>
              <a:gd name="connsiteY20" fmla="*/ 390393 h 390393"/>
              <a:gd name="connsiteX21" fmla="*/ 1008904 w 3036106"/>
              <a:gd name="connsiteY21" fmla="*/ 382773 h 390393"/>
              <a:gd name="connsiteX22" fmla="*/ 978424 w 3036106"/>
              <a:gd name="connsiteY22" fmla="*/ 375153 h 390393"/>
              <a:gd name="connsiteX23" fmla="*/ 780304 w 3036106"/>
              <a:gd name="connsiteY23" fmla="*/ 367533 h 390393"/>
              <a:gd name="connsiteX24" fmla="*/ 727959 w 3036106"/>
              <a:gd name="connsiteY24" fmla="*/ 377693 h 390393"/>
              <a:gd name="connsiteX25" fmla="*/ 620546 w 3036106"/>
              <a:gd name="connsiteY25" fmla="*/ 357373 h 390393"/>
              <a:gd name="connsiteX26" fmla="*/ 476774 w 3036106"/>
              <a:gd name="connsiteY26" fmla="*/ 362453 h 390393"/>
              <a:gd name="connsiteX27" fmla="*/ 190814 w 3036106"/>
              <a:gd name="connsiteY27" fmla="*/ 371501 h 390393"/>
              <a:gd name="connsiteX28" fmla="*/ 81097 w 3036106"/>
              <a:gd name="connsiteY28" fmla="*/ 356738 h 390393"/>
              <a:gd name="connsiteX29" fmla="*/ 33544 w 3036106"/>
              <a:gd name="connsiteY29" fmla="*/ 306573 h 390393"/>
              <a:gd name="connsiteX30" fmla="*/ 18304 w 3036106"/>
              <a:gd name="connsiteY30" fmla="*/ 260853 h 390393"/>
              <a:gd name="connsiteX31" fmla="*/ 3064 w 3036106"/>
              <a:gd name="connsiteY31" fmla="*/ 207513 h 390393"/>
              <a:gd name="connsiteX32" fmla="*/ 0 w 3036106"/>
              <a:gd name="connsiteY32" fmla="*/ 177033 h 390393"/>
              <a:gd name="connsiteX33" fmla="*/ 12490 w 3036106"/>
              <a:gd name="connsiteY33" fmla="*/ 104167 h 390393"/>
              <a:gd name="connsiteX34" fmla="*/ 25610 w 3036106"/>
              <a:gd name="connsiteY34" fmla="*/ 64638 h 390393"/>
              <a:gd name="connsiteX35" fmla="*/ 86884 w 3036106"/>
              <a:gd name="connsiteY35" fmla="*/ 17013 h 390393"/>
              <a:gd name="connsiteX36" fmla="*/ 109744 w 3036106"/>
              <a:gd name="connsiteY36" fmla="*/ 1773 h 390393"/>
              <a:gd name="connsiteX37" fmla="*/ 307864 w 3036106"/>
              <a:gd name="connsiteY37" fmla="*/ 9393 h 390393"/>
              <a:gd name="connsiteX0" fmla="*/ 307864 w 3036106"/>
              <a:gd name="connsiteY0" fmla="*/ 9393 h 390393"/>
              <a:gd name="connsiteX1" fmla="*/ 307864 w 3036106"/>
              <a:gd name="connsiteY1" fmla="*/ 9393 h 390393"/>
              <a:gd name="connsiteX2" fmla="*/ 437404 w 3036106"/>
              <a:gd name="connsiteY2" fmla="*/ 17013 h 390393"/>
              <a:gd name="connsiteX3" fmla="*/ 528844 w 3036106"/>
              <a:gd name="connsiteY3" fmla="*/ 12727 h 390393"/>
              <a:gd name="connsiteX4" fmla="*/ 1068921 w 3036106"/>
              <a:gd name="connsiteY4" fmla="*/ 1297 h 390393"/>
              <a:gd name="connsiteX5" fmla="*/ 1517009 w 3036106"/>
              <a:gd name="connsiteY5" fmla="*/ 5583 h 390393"/>
              <a:gd name="connsiteX6" fmla="*/ 2586244 w 3036106"/>
              <a:gd name="connsiteY6" fmla="*/ 9393 h 390393"/>
              <a:gd name="connsiteX7" fmla="*/ 2822464 w 3036106"/>
              <a:gd name="connsiteY7" fmla="*/ 17013 h 390393"/>
              <a:gd name="connsiteX8" fmla="*/ 2857814 w 3036106"/>
              <a:gd name="connsiteY8" fmla="*/ 15584 h 390393"/>
              <a:gd name="connsiteX9" fmla="*/ 2919403 w 3036106"/>
              <a:gd name="connsiteY9" fmla="*/ 30348 h 390393"/>
              <a:gd name="connsiteX10" fmla="*/ 2974864 w 3036106"/>
              <a:gd name="connsiteY10" fmla="*/ 38444 h 390393"/>
              <a:gd name="connsiteX11" fmla="*/ 3017206 w 3036106"/>
              <a:gd name="connsiteY11" fmla="*/ 62733 h 390393"/>
              <a:gd name="connsiteX12" fmla="*/ 3027576 w 3036106"/>
              <a:gd name="connsiteY12" fmla="*/ 128455 h 390393"/>
              <a:gd name="connsiteX13" fmla="*/ 3028204 w 3036106"/>
              <a:gd name="connsiteY13" fmla="*/ 169413 h 390393"/>
              <a:gd name="connsiteX14" fmla="*/ 3035824 w 3036106"/>
              <a:gd name="connsiteY14" fmla="*/ 237993 h 390393"/>
              <a:gd name="connsiteX15" fmla="*/ 3028204 w 3036106"/>
              <a:gd name="connsiteY15" fmla="*/ 321813 h 390393"/>
              <a:gd name="connsiteX16" fmla="*/ 2974864 w 3036106"/>
              <a:gd name="connsiteY16" fmla="*/ 358961 h 390393"/>
              <a:gd name="connsiteX17" fmla="*/ 2786799 w 3036106"/>
              <a:gd name="connsiteY17" fmla="*/ 366581 h 390393"/>
              <a:gd name="connsiteX18" fmla="*/ 2670064 w 3036106"/>
              <a:gd name="connsiteY18" fmla="*/ 367533 h 390393"/>
              <a:gd name="connsiteX19" fmla="*/ 2502424 w 3036106"/>
              <a:gd name="connsiteY19" fmla="*/ 375153 h 390393"/>
              <a:gd name="connsiteX20" fmla="*/ 2365264 w 3036106"/>
              <a:gd name="connsiteY20" fmla="*/ 390393 h 390393"/>
              <a:gd name="connsiteX21" fmla="*/ 1008904 w 3036106"/>
              <a:gd name="connsiteY21" fmla="*/ 382773 h 390393"/>
              <a:gd name="connsiteX22" fmla="*/ 978424 w 3036106"/>
              <a:gd name="connsiteY22" fmla="*/ 375153 h 390393"/>
              <a:gd name="connsiteX23" fmla="*/ 780304 w 3036106"/>
              <a:gd name="connsiteY23" fmla="*/ 367533 h 390393"/>
              <a:gd name="connsiteX24" fmla="*/ 727959 w 3036106"/>
              <a:gd name="connsiteY24" fmla="*/ 377693 h 390393"/>
              <a:gd name="connsiteX25" fmla="*/ 620546 w 3036106"/>
              <a:gd name="connsiteY25" fmla="*/ 357373 h 390393"/>
              <a:gd name="connsiteX26" fmla="*/ 476774 w 3036106"/>
              <a:gd name="connsiteY26" fmla="*/ 362453 h 390393"/>
              <a:gd name="connsiteX27" fmla="*/ 190814 w 3036106"/>
              <a:gd name="connsiteY27" fmla="*/ 371501 h 390393"/>
              <a:gd name="connsiteX28" fmla="*/ 81097 w 3036106"/>
              <a:gd name="connsiteY28" fmla="*/ 356738 h 390393"/>
              <a:gd name="connsiteX29" fmla="*/ 33544 w 3036106"/>
              <a:gd name="connsiteY29" fmla="*/ 306573 h 390393"/>
              <a:gd name="connsiteX30" fmla="*/ 18304 w 3036106"/>
              <a:gd name="connsiteY30" fmla="*/ 260853 h 390393"/>
              <a:gd name="connsiteX31" fmla="*/ 3064 w 3036106"/>
              <a:gd name="connsiteY31" fmla="*/ 207513 h 390393"/>
              <a:gd name="connsiteX32" fmla="*/ 0 w 3036106"/>
              <a:gd name="connsiteY32" fmla="*/ 177033 h 390393"/>
              <a:gd name="connsiteX33" fmla="*/ 12490 w 3036106"/>
              <a:gd name="connsiteY33" fmla="*/ 104167 h 390393"/>
              <a:gd name="connsiteX34" fmla="*/ 25610 w 3036106"/>
              <a:gd name="connsiteY34" fmla="*/ 64638 h 390393"/>
              <a:gd name="connsiteX35" fmla="*/ 86884 w 3036106"/>
              <a:gd name="connsiteY35" fmla="*/ 17013 h 390393"/>
              <a:gd name="connsiteX36" fmla="*/ 109744 w 3036106"/>
              <a:gd name="connsiteY36" fmla="*/ 1773 h 390393"/>
              <a:gd name="connsiteX37" fmla="*/ 307864 w 3036106"/>
              <a:gd name="connsiteY37" fmla="*/ 9393 h 390393"/>
              <a:gd name="connsiteX0" fmla="*/ 307864 w 3036106"/>
              <a:gd name="connsiteY0" fmla="*/ 9393 h 390393"/>
              <a:gd name="connsiteX1" fmla="*/ 307864 w 3036106"/>
              <a:gd name="connsiteY1" fmla="*/ 9393 h 390393"/>
              <a:gd name="connsiteX2" fmla="*/ 437404 w 3036106"/>
              <a:gd name="connsiteY2" fmla="*/ 17013 h 390393"/>
              <a:gd name="connsiteX3" fmla="*/ 528844 w 3036106"/>
              <a:gd name="connsiteY3" fmla="*/ 12727 h 390393"/>
              <a:gd name="connsiteX4" fmla="*/ 1068921 w 3036106"/>
              <a:gd name="connsiteY4" fmla="*/ 1297 h 390393"/>
              <a:gd name="connsiteX5" fmla="*/ 1517009 w 3036106"/>
              <a:gd name="connsiteY5" fmla="*/ 5583 h 390393"/>
              <a:gd name="connsiteX6" fmla="*/ 2586244 w 3036106"/>
              <a:gd name="connsiteY6" fmla="*/ 9393 h 390393"/>
              <a:gd name="connsiteX7" fmla="*/ 2822464 w 3036106"/>
              <a:gd name="connsiteY7" fmla="*/ 17013 h 390393"/>
              <a:gd name="connsiteX8" fmla="*/ 2857814 w 3036106"/>
              <a:gd name="connsiteY8" fmla="*/ 15584 h 390393"/>
              <a:gd name="connsiteX9" fmla="*/ 2919403 w 3036106"/>
              <a:gd name="connsiteY9" fmla="*/ 30348 h 390393"/>
              <a:gd name="connsiteX10" fmla="*/ 2974864 w 3036106"/>
              <a:gd name="connsiteY10" fmla="*/ 38444 h 390393"/>
              <a:gd name="connsiteX11" fmla="*/ 3017206 w 3036106"/>
              <a:gd name="connsiteY11" fmla="*/ 62733 h 390393"/>
              <a:gd name="connsiteX12" fmla="*/ 3027576 w 3036106"/>
              <a:gd name="connsiteY12" fmla="*/ 128455 h 390393"/>
              <a:gd name="connsiteX13" fmla="*/ 3028204 w 3036106"/>
              <a:gd name="connsiteY13" fmla="*/ 169413 h 390393"/>
              <a:gd name="connsiteX14" fmla="*/ 3035824 w 3036106"/>
              <a:gd name="connsiteY14" fmla="*/ 237993 h 390393"/>
              <a:gd name="connsiteX15" fmla="*/ 3028204 w 3036106"/>
              <a:gd name="connsiteY15" fmla="*/ 321813 h 390393"/>
              <a:gd name="connsiteX16" fmla="*/ 2974864 w 3036106"/>
              <a:gd name="connsiteY16" fmla="*/ 358961 h 390393"/>
              <a:gd name="connsiteX17" fmla="*/ 2786799 w 3036106"/>
              <a:gd name="connsiteY17" fmla="*/ 366581 h 390393"/>
              <a:gd name="connsiteX18" fmla="*/ 2665194 w 3036106"/>
              <a:gd name="connsiteY18" fmla="*/ 374677 h 390393"/>
              <a:gd name="connsiteX19" fmla="*/ 2502424 w 3036106"/>
              <a:gd name="connsiteY19" fmla="*/ 375153 h 390393"/>
              <a:gd name="connsiteX20" fmla="*/ 2365264 w 3036106"/>
              <a:gd name="connsiteY20" fmla="*/ 390393 h 390393"/>
              <a:gd name="connsiteX21" fmla="*/ 1008904 w 3036106"/>
              <a:gd name="connsiteY21" fmla="*/ 382773 h 390393"/>
              <a:gd name="connsiteX22" fmla="*/ 978424 w 3036106"/>
              <a:gd name="connsiteY22" fmla="*/ 375153 h 390393"/>
              <a:gd name="connsiteX23" fmla="*/ 780304 w 3036106"/>
              <a:gd name="connsiteY23" fmla="*/ 367533 h 390393"/>
              <a:gd name="connsiteX24" fmla="*/ 727959 w 3036106"/>
              <a:gd name="connsiteY24" fmla="*/ 377693 h 390393"/>
              <a:gd name="connsiteX25" fmla="*/ 620546 w 3036106"/>
              <a:gd name="connsiteY25" fmla="*/ 357373 h 390393"/>
              <a:gd name="connsiteX26" fmla="*/ 476774 w 3036106"/>
              <a:gd name="connsiteY26" fmla="*/ 362453 h 390393"/>
              <a:gd name="connsiteX27" fmla="*/ 190814 w 3036106"/>
              <a:gd name="connsiteY27" fmla="*/ 371501 h 390393"/>
              <a:gd name="connsiteX28" fmla="*/ 81097 w 3036106"/>
              <a:gd name="connsiteY28" fmla="*/ 356738 h 390393"/>
              <a:gd name="connsiteX29" fmla="*/ 33544 w 3036106"/>
              <a:gd name="connsiteY29" fmla="*/ 306573 h 390393"/>
              <a:gd name="connsiteX30" fmla="*/ 18304 w 3036106"/>
              <a:gd name="connsiteY30" fmla="*/ 260853 h 390393"/>
              <a:gd name="connsiteX31" fmla="*/ 3064 w 3036106"/>
              <a:gd name="connsiteY31" fmla="*/ 207513 h 390393"/>
              <a:gd name="connsiteX32" fmla="*/ 0 w 3036106"/>
              <a:gd name="connsiteY32" fmla="*/ 177033 h 390393"/>
              <a:gd name="connsiteX33" fmla="*/ 12490 w 3036106"/>
              <a:gd name="connsiteY33" fmla="*/ 104167 h 390393"/>
              <a:gd name="connsiteX34" fmla="*/ 25610 w 3036106"/>
              <a:gd name="connsiteY34" fmla="*/ 64638 h 390393"/>
              <a:gd name="connsiteX35" fmla="*/ 86884 w 3036106"/>
              <a:gd name="connsiteY35" fmla="*/ 17013 h 390393"/>
              <a:gd name="connsiteX36" fmla="*/ 109744 w 3036106"/>
              <a:gd name="connsiteY36" fmla="*/ 1773 h 390393"/>
              <a:gd name="connsiteX37" fmla="*/ 307864 w 3036106"/>
              <a:gd name="connsiteY37" fmla="*/ 9393 h 390393"/>
              <a:gd name="connsiteX0" fmla="*/ 307864 w 3036106"/>
              <a:gd name="connsiteY0" fmla="*/ 9393 h 382810"/>
              <a:gd name="connsiteX1" fmla="*/ 307864 w 3036106"/>
              <a:gd name="connsiteY1" fmla="*/ 9393 h 382810"/>
              <a:gd name="connsiteX2" fmla="*/ 437404 w 3036106"/>
              <a:gd name="connsiteY2" fmla="*/ 17013 h 382810"/>
              <a:gd name="connsiteX3" fmla="*/ 528844 w 3036106"/>
              <a:gd name="connsiteY3" fmla="*/ 12727 h 382810"/>
              <a:gd name="connsiteX4" fmla="*/ 1068921 w 3036106"/>
              <a:gd name="connsiteY4" fmla="*/ 1297 h 382810"/>
              <a:gd name="connsiteX5" fmla="*/ 1517009 w 3036106"/>
              <a:gd name="connsiteY5" fmla="*/ 5583 h 382810"/>
              <a:gd name="connsiteX6" fmla="*/ 2586244 w 3036106"/>
              <a:gd name="connsiteY6" fmla="*/ 9393 h 382810"/>
              <a:gd name="connsiteX7" fmla="*/ 2822464 w 3036106"/>
              <a:gd name="connsiteY7" fmla="*/ 17013 h 382810"/>
              <a:gd name="connsiteX8" fmla="*/ 2857814 w 3036106"/>
              <a:gd name="connsiteY8" fmla="*/ 15584 h 382810"/>
              <a:gd name="connsiteX9" fmla="*/ 2919403 w 3036106"/>
              <a:gd name="connsiteY9" fmla="*/ 30348 h 382810"/>
              <a:gd name="connsiteX10" fmla="*/ 2974864 w 3036106"/>
              <a:gd name="connsiteY10" fmla="*/ 38444 h 382810"/>
              <a:gd name="connsiteX11" fmla="*/ 3017206 w 3036106"/>
              <a:gd name="connsiteY11" fmla="*/ 62733 h 382810"/>
              <a:gd name="connsiteX12" fmla="*/ 3027576 w 3036106"/>
              <a:gd name="connsiteY12" fmla="*/ 128455 h 382810"/>
              <a:gd name="connsiteX13" fmla="*/ 3028204 w 3036106"/>
              <a:gd name="connsiteY13" fmla="*/ 169413 h 382810"/>
              <a:gd name="connsiteX14" fmla="*/ 3035824 w 3036106"/>
              <a:gd name="connsiteY14" fmla="*/ 237993 h 382810"/>
              <a:gd name="connsiteX15" fmla="*/ 3028204 w 3036106"/>
              <a:gd name="connsiteY15" fmla="*/ 321813 h 382810"/>
              <a:gd name="connsiteX16" fmla="*/ 2974864 w 3036106"/>
              <a:gd name="connsiteY16" fmla="*/ 358961 h 382810"/>
              <a:gd name="connsiteX17" fmla="*/ 2786799 w 3036106"/>
              <a:gd name="connsiteY17" fmla="*/ 366581 h 382810"/>
              <a:gd name="connsiteX18" fmla="*/ 2665194 w 3036106"/>
              <a:gd name="connsiteY18" fmla="*/ 374677 h 382810"/>
              <a:gd name="connsiteX19" fmla="*/ 2502424 w 3036106"/>
              <a:gd name="connsiteY19" fmla="*/ 375153 h 382810"/>
              <a:gd name="connsiteX20" fmla="*/ 1914740 w 3036106"/>
              <a:gd name="connsiteY20" fmla="*/ 371343 h 382810"/>
              <a:gd name="connsiteX21" fmla="*/ 1008904 w 3036106"/>
              <a:gd name="connsiteY21" fmla="*/ 382773 h 382810"/>
              <a:gd name="connsiteX22" fmla="*/ 978424 w 3036106"/>
              <a:gd name="connsiteY22" fmla="*/ 375153 h 382810"/>
              <a:gd name="connsiteX23" fmla="*/ 780304 w 3036106"/>
              <a:gd name="connsiteY23" fmla="*/ 367533 h 382810"/>
              <a:gd name="connsiteX24" fmla="*/ 727959 w 3036106"/>
              <a:gd name="connsiteY24" fmla="*/ 377693 h 382810"/>
              <a:gd name="connsiteX25" fmla="*/ 620546 w 3036106"/>
              <a:gd name="connsiteY25" fmla="*/ 357373 h 382810"/>
              <a:gd name="connsiteX26" fmla="*/ 476774 w 3036106"/>
              <a:gd name="connsiteY26" fmla="*/ 362453 h 382810"/>
              <a:gd name="connsiteX27" fmla="*/ 190814 w 3036106"/>
              <a:gd name="connsiteY27" fmla="*/ 371501 h 382810"/>
              <a:gd name="connsiteX28" fmla="*/ 81097 w 3036106"/>
              <a:gd name="connsiteY28" fmla="*/ 356738 h 382810"/>
              <a:gd name="connsiteX29" fmla="*/ 33544 w 3036106"/>
              <a:gd name="connsiteY29" fmla="*/ 306573 h 382810"/>
              <a:gd name="connsiteX30" fmla="*/ 18304 w 3036106"/>
              <a:gd name="connsiteY30" fmla="*/ 260853 h 382810"/>
              <a:gd name="connsiteX31" fmla="*/ 3064 w 3036106"/>
              <a:gd name="connsiteY31" fmla="*/ 207513 h 382810"/>
              <a:gd name="connsiteX32" fmla="*/ 0 w 3036106"/>
              <a:gd name="connsiteY32" fmla="*/ 177033 h 382810"/>
              <a:gd name="connsiteX33" fmla="*/ 12490 w 3036106"/>
              <a:gd name="connsiteY33" fmla="*/ 104167 h 382810"/>
              <a:gd name="connsiteX34" fmla="*/ 25610 w 3036106"/>
              <a:gd name="connsiteY34" fmla="*/ 64638 h 382810"/>
              <a:gd name="connsiteX35" fmla="*/ 86884 w 3036106"/>
              <a:gd name="connsiteY35" fmla="*/ 17013 h 382810"/>
              <a:gd name="connsiteX36" fmla="*/ 109744 w 3036106"/>
              <a:gd name="connsiteY36" fmla="*/ 1773 h 382810"/>
              <a:gd name="connsiteX37" fmla="*/ 307864 w 3036106"/>
              <a:gd name="connsiteY37" fmla="*/ 9393 h 382810"/>
              <a:gd name="connsiteX0" fmla="*/ 307864 w 3036106"/>
              <a:gd name="connsiteY0" fmla="*/ 9393 h 382819"/>
              <a:gd name="connsiteX1" fmla="*/ 307864 w 3036106"/>
              <a:gd name="connsiteY1" fmla="*/ 9393 h 382819"/>
              <a:gd name="connsiteX2" fmla="*/ 437404 w 3036106"/>
              <a:gd name="connsiteY2" fmla="*/ 17013 h 382819"/>
              <a:gd name="connsiteX3" fmla="*/ 528844 w 3036106"/>
              <a:gd name="connsiteY3" fmla="*/ 12727 h 382819"/>
              <a:gd name="connsiteX4" fmla="*/ 1068921 w 3036106"/>
              <a:gd name="connsiteY4" fmla="*/ 1297 h 382819"/>
              <a:gd name="connsiteX5" fmla="*/ 1517009 w 3036106"/>
              <a:gd name="connsiteY5" fmla="*/ 5583 h 382819"/>
              <a:gd name="connsiteX6" fmla="*/ 2586244 w 3036106"/>
              <a:gd name="connsiteY6" fmla="*/ 9393 h 382819"/>
              <a:gd name="connsiteX7" fmla="*/ 2822464 w 3036106"/>
              <a:gd name="connsiteY7" fmla="*/ 17013 h 382819"/>
              <a:gd name="connsiteX8" fmla="*/ 2857814 w 3036106"/>
              <a:gd name="connsiteY8" fmla="*/ 15584 h 382819"/>
              <a:gd name="connsiteX9" fmla="*/ 2919403 w 3036106"/>
              <a:gd name="connsiteY9" fmla="*/ 30348 h 382819"/>
              <a:gd name="connsiteX10" fmla="*/ 2974864 w 3036106"/>
              <a:gd name="connsiteY10" fmla="*/ 38444 h 382819"/>
              <a:gd name="connsiteX11" fmla="*/ 3017206 w 3036106"/>
              <a:gd name="connsiteY11" fmla="*/ 62733 h 382819"/>
              <a:gd name="connsiteX12" fmla="*/ 3027576 w 3036106"/>
              <a:gd name="connsiteY12" fmla="*/ 128455 h 382819"/>
              <a:gd name="connsiteX13" fmla="*/ 3028204 w 3036106"/>
              <a:gd name="connsiteY13" fmla="*/ 169413 h 382819"/>
              <a:gd name="connsiteX14" fmla="*/ 3035824 w 3036106"/>
              <a:gd name="connsiteY14" fmla="*/ 237993 h 382819"/>
              <a:gd name="connsiteX15" fmla="*/ 3028204 w 3036106"/>
              <a:gd name="connsiteY15" fmla="*/ 321813 h 382819"/>
              <a:gd name="connsiteX16" fmla="*/ 2974864 w 3036106"/>
              <a:gd name="connsiteY16" fmla="*/ 358961 h 382819"/>
              <a:gd name="connsiteX17" fmla="*/ 2786799 w 3036106"/>
              <a:gd name="connsiteY17" fmla="*/ 366581 h 382819"/>
              <a:gd name="connsiteX18" fmla="*/ 2665194 w 3036106"/>
              <a:gd name="connsiteY18" fmla="*/ 374677 h 382819"/>
              <a:gd name="connsiteX19" fmla="*/ 2502424 w 3036106"/>
              <a:gd name="connsiteY19" fmla="*/ 375153 h 382819"/>
              <a:gd name="connsiteX20" fmla="*/ 1914740 w 3036106"/>
              <a:gd name="connsiteY20" fmla="*/ 371343 h 382819"/>
              <a:gd name="connsiteX21" fmla="*/ 1008904 w 3036106"/>
              <a:gd name="connsiteY21" fmla="*/ 382773 h 382819"/>
              <a:gd name="connsiteX22" fmla="*/ 978424 w 3036106"/>
              <a:gd name="connsiteY22" fmla="*/ 375153 h 382819"/>
              <a:gd name="connsiteX23" fmla="*/ 807092 w 3036106"/>
              <a:gd name="connsiteY23" fmla="*/ 369915 h 382819"/>
              <a:gd name="connsiteX24" fmla="*/ 727959 w 3036106"/>
              <a:gd name="connsiteY24" fmla="*/ 377693 h 382819"/>
              <a:gd name="connsiteX25" fmla="*/ 620546 w 3036106"/>
              <a:gd name="connsiteY25" fmla="*/ 357373 h 382819"/>
              <a:gd name="connsiteX26" fmla="*/ 476774 w 3036106"/>
              <a:gd name="connsiteY26" fmla="*/ 362453 h 382819"/>
              <a:gd name="connsiteX27" fmla="*/ 190814 w 3036106"/>
              <a:gd name="connsiteY27" fmla="*/ 371501 h 382819"/>
              <a:gd name="connsiteX28" fmla="*/ 81097 w 3036106"/>
              <a:gd name="connsiteY28" fmla="*/ 356738 h 382819"/>
              <a:gd name="connsiteX29" fmla="*/ 33544 w 3036106"/>
              <a:gd name="connsiteY29" fmla="*/ 306573 h 382819"/>
              <a:gd name="connsiteX30" fmla="*/ 18304 w 3036106"/>
              <a:gd name="connsiteY30" fmla="*/ 260853 h 382819"/>
              <a:gd name="connsiteX31" fmla="*/ 3064 w 3036106"/>
              <a:gd name="connsiteY31" fmla="*/ 207513 h 382819"/>
              <a:gd name="connsiteX32" fmla="*/ 0 w 3036106"/>
              <a:gd name="connsiteY32" fmla="*/ 177033 h 382819"/>
              <a:gd name="connsiteX33" fmla="*/ 12490 w 3036106"/>
              <a:gd name="connsiteY33" fmla="*/ 104167 h 382819"/>
              <a:gd name="connsiteX34" fmla="*/ 25610 w 3036106"/>
              <a:gd name="connsiteY34" fmla="*/ 64638 h 382819"/>
              <a:gd name="connsiteX35" fmla="*/ 86884 w 3036106"/>
              <a:gd name="connsiteY35" fmla="*/ 17013 h 382819"/>
              <a:gd name="connsiteX36" fmla="*/ 109744 w 3036106"/>
              <a:gd name="connsiteY36" fmla="*/ 1773 h 382819"/>
              <a:gd name="connsiteX37" fmla="*/ 307864 w 3036106"/>
              <a:gd name="connsiteY37" fmla="*/ 9393 h 382819"/>
              <a:gd name="connsiteX0" fmla="*/ 307864 w 3036106"/>
              <a:gd name="connsiteY0" fmla="*/ 9393 h 377863"/>
              <a:gd name="connsiteX1" fmla="*/ 307864 w 3036106"/>
              <a:gd name="connsiteY1" fmla="*/ 9393 h 377863"/>
              <a:gd name="connsiteX2" fmla="*/ 437404 w 3036106"/>
              <a:gd name="connsiteY2" fmla="*/ 17013 h 377863"/>
              <a:gd name="connsiteX3" fmla="*/ 528844 w 3036106"/>
              <a:gd name="connsiteY3" fmla="*/ 12727 h 377863"/>
              <a:gd name="connsiteX4" fmla="*/ 1068921 w 3036106"/>
              <a:gd name="connsiteY4" fmla="*/ 1297 h 377863"/>
              <a:gd name="connsiteX5" fmla="*/ 1517009 w 3036106"/>
              <a:gd name="connsiteY5" fmla="*/ 5583 h 377863"/>
              <a:gd name="connsiteX6" fmla="*/ 2586244 w 3036106"/>
              <a:gd name="connsiteY6" fmla="*/ 9393 h 377863"/>
              <a:gd name="connsiteX7" fmla="*/ 2822464 w 3036106"/>
              <a:gd name="connsiteY7" fmla="*/ 17013 h 377863"/>
              <a:gd name="connsiteX8" fmla="*/ 2857814 w 3036106"/>
              <a:gd name="connsiteY8" fmla="*/ 15584 h 377863"/>
              <a:gd name="connsiteX9" fmla="*/ 2919403 w 3036106"/>
              <a:gd name="connsiteY9" fmla="*/ 30348 h 377863"/>
              <a:gd name="connsiteX10" fmla="*/ 2974864 w 3036106"/>
              <a:gd name="connsiteY10" fmla="*/ 38444 h 377863"/>
              <a:gd name="connsiteX11" fmla="*/ 3017206 w 3036106"/>
              <a:gd name="connsiteY11" fmla="*/ 62733 h 377863"/>
              <a:gd name="connsiteX12" fmla="*/ 3027576 w 3036106"/>
              <a:gd name="connsiteY12" fmla="*/ 128455 h 377863"/>
              <a:gd name="connsiteX13" fmla="*/ 3028204 w 3036106"/>
              <a:gd name="connsiteY13" fmla="*/ 169413 h 377863"/>
              <a:gd name="connsiteX14" fmla="*/ 3035824 w 3036106"/>
              <a:gd name="connsiteY14" fmla="*/ 237993 h 377863"/>
              <a:gd name="connsiteX15" fmla="*/ 3028204 w 3036106"/>
              <a:gd name="connsiteY15" fmla="*/ 321813 h 377863"/>
              <a:gd name="connsiteX16" fmla="*/ 2974864 w 3036106"/>
              <a:gd name="connsiteY16" fmla="*/ 358961 h 377863"/>
              <a:gd name="connsiteX17" fmla="*/ 2786799 w 3036106"/>
              <a:gd name="connsiteY17" fmla="*/ 366581 h 377863"/>
              <a:gd name="connsiteX18" fmla="*/ 2665194 w 3036106"/>
              <a:gd name="connsiteY18" fmla="*/ 374677 h 377863"/>
              <a:gd name="connsiteX19" fmla="*/ 2502424 w 3036106"/>
              <a:gd name="connsiteY19" fmla="*/ 375153 h 377863"/>
              <a:gd name="connsiteX20" fmla="*/ 1914740 w 3036106"/>
              <a:gd name="connsiteY20" fmla="*/ 371343 h 377863"/>
              <a:gd name="connsiteX21" fmla="*/ 1116055 w 3036106"/>
              <a:gd name="connsiteY21" fmla="*/ 375629 h 377863"/>
              <a:gd name="connsiteX22" fmla="*/ 978424 w 3036106"/>
              <a:gd name="connsiteY22" fmla="*/ 375153 h 377863"/>
              <a:gd name="connsiteX23" fmla="*/ 807092 w 3036106"/>
              <a:gd name="connsiteY23" fmla="*/ 369915 h 377863"/>
              <a:gd name="connsiteX24" fmla="*/ 727959 w 3036106"/>
              <a:gd name="connsiteY24" fmla="*/ 377693 h 377863"/>
              <a:gd name="connsiteX25" fmla="*/ 620546 w 3036106"/>
              <a:gd name="connsiteY25" fmla="*/ 357373 h 377863"/>
              <a:gd name="connsiteX26" fmla="*/ 476774 w 3036106"/>
              <a:gd name="connsiteY26" fmla="*/ 362453 h 377863"/>
              <a:gd name="connsiteX27" fmla="*/ 190814 w 3036106"/>
              <a:gd name="connsiteY27" fmla="*/ 371501 h 377863"/>
              <a:gd name="connsiteX28" fmla="*/ 81097 w 3036106"/>
              <a:gd name="connsiteY28" fmla="*/ 356738 h 377863"/>
              <a:gd name="connsiteX29" fmla="*/ 33544 w 3036106"/>
              <a:gd name="connsiteY29" fmla="*/ 306573 h 377863"/>
              <a:gd name="connsiteX30" fmla="*/ 18304 w 3036106"/>
              <a:gd name="connsiteY30" fmla="*/ 260853 h 377863"/>
              <a:gd name="connsiteX31" fmla="*/ 3064 w 3036106"/>
              <a:gd name="connsiteY31" fmla="*/ 207513 h 377863"/>
              <a:gd name="connsiteX32" fmla="*/ 0 w 3036106"/>
              <a:gd name="connsiteY32" fmla="*/ 177033 h 377863"/>
              <a:gd name="connsiteX33" fmla="*/ 12490 w 3036106"/>
              <a:gd name="connsiteY33" fmla="*/ 104167 h 377863"/>
              <a:gd name="connsiteX34" fmla="*/ 25610 w 3036106"/>
              <a:gd name="connsiteY34" fmla="*/ 64638 h 377863"/>
              <a:gd name="connsiteX35" fmla="*/ 86884 w 3036106"/>
              <a:gd name="connsiteY35" fmla="*/ 17013 h 377863"/>
              <a:gd name="connsiteX36" fmla="*/ 109744 w 3036106"/>
              <a:gd name="connsiteY36" fmla="*/ 1773 h 377863"/>
              <a:gd name="connsiteX37" fmla="*/ 307864 w 3036106"/>
              <a:gd name="connsiteY37" fmla="*/ 9393 h 377863"/>
              <a:gd name="connsiteX0" fmla="*/ 307864 w 3036106"/>
              <a:gd name="connsiteY0" fmla="*/ 9393 h 377708"/>
              <a:gd name="connsiteX1" fmla="*/ 307864 w 3036106"/>
              <a:gd name="connsiteY1" fmla="*/ 9393 h 377708"/>
              <a:gd name="connsiteX2" fmla="*/ 437404 w 3036106"/>
              <a:gd name="connsiteY2" fmla="*/ 17013 h 377708"/>
              <a:gd name="connsiteX3" fmla="*/ 528844 w 3036106"/>
              <a:gd name="connsiteY3" fmla="*/ 12727 h 377708"/>
              <a:gd name="connsiteX4" fmla="*/ 1068921 w 3036106"/>
              <a:gd name="connsiteY4" fmla="*/ 1297 h 377708"/>
              <a:gd name="connsiteX5" fmla="*/ 1517009 w 3036106"/>
              <a:gd name="connsiteY5" fmla="*/ 5583 h 377708"/>
              <a:gd name="connsiteX6" fmla="*/ 2586244 w 3036106"/>
              <a:gd name="connsiteY6" fmla="*/ 9393 h 377708"/>
              <a:gd name="connsiteX7" fmla="*/ 2822464 w 3036106"/>
              <a:gd name="connsiteY7" fmla="*/ 17013 h 377708"/>
              <a:gd name="connsiteX8" fmla="*/ 2857814 w 3036106"/>
              <a:gd name="connsiteY8" fmla="*/ 15584 h 377708"/>
              <a:gd name="connsiteX9" fmla="*/ 2919403 w 3036106"/>
              <a:gd name="connsiteY9" fmla="*/ 30348 h 377708"/>
              <a:gd name="connsiteX10" fmla="*/ 2974864 w 3036106"/>
              <a:gd name="connsiteY10" fmla="*/ 38444 h 377708"/>
              <a:gd name="connsiteX11" fmla="*/ 3017206 w 3036106"/>
              <a:gd name="connsiteY11" fmla="*/ 62733 h 377708"/>
              <a:gd name="connsiteX12" fmla="*/ 3027576 w 3036106"/>
              <a:gd name="connsiteY12" fmla="*/ 128455 h 377708"/>
              <a:gd name="connsiteX13" fmla="*/ 3028204 w 3036106"/>
              <a:gd name="connsiteY13" fmla="*/ 169413 h 377708"/>
              <a:gd name="connsiteX14" fmla="*/ 3035824 w 3036106"/>
              <a:gd name="connsiteY14" fmla="*/ 237993 h 377708"/>
              <a:gd name="connsiteX15" fmla="*/ 3028204 w 3036106"/>
              <a:gd name="connsiteY15" fmla="*/ 321813 h 377708"/>
              <a:gd name="connsiteX16" fmla="*/ 2974864 w 3036106"/>
              <a:gd name="connsiteY16" fmla="*/ 358961 h 377708"/>
              <a:gd name="connsiteX17" fmla="*/ 2786799 w 3036106"/>
              <a:gd name="connsiteY17" fmla="*/ 366581 h 377708"/>
              <a:gd name="connsiteX18" fmla="*/ 2665194 w 3036106"/>
              <a:gd name="connsiteY18" fmla="*/ 374677 h 377708"/>
              <a:gd name="connsiteX19" fmla="*/ 2502424 w 3036106"/>
              <a:gd name="connsiteY19" fmla="*/ 375153 h 377708"/>
              <a:gd name="connsiteX20" fmla="*/ 1914740 w 3036106"/>
              <a:gd name="connsiteY20" fmla="*/ 371343 h 377708"/>
              <a:gd name="connsiteX21" fmla="*/ 1116055 w 3036106"/>
              <a:gd name="connsiteY21" fmla="*/ 375629 h 377708"/>
              <a:gd name="connsiteX22" fmla="*/ 978424 w 3036106"/>
              <a:gd name="connsiteY22" fmla="*/ 375153 h 377708"/>
              <a:gd name="connsiteX23" fmla="*/ 807092 w 3036106"/>
              <a:gd name="connsiteY23" fmla="*/ 369915 h 377708"/>
              <a:gd name="connsiteX24" fmla="*/ 727959 w 3036106"/>
              <a:gd name="connsiteY24" fmla="*/ 377693 h 377708"/>
              <a:gd name="connsiteX25" fmla="*/ 603500 w 3036106"/>
              <a:gd name="connsiteY25" fmla="*/ 371660 h 377708"/>
              <a:gd name="connsiteX26" fmla="*/ 476774 w 3036106"/>
              <a:gd name="connsiteY26" fmla="*/ 362453 h 377708"/>
              <a:gd name="connsiteX27" fmla="*/ 190814 w 3036106"/>
              <a:gd name="connsiteY27" fmla="*/ 371501 h 377708"/>
              <a:gd name="connsiteX28" fmla="*/ 81097 w 3036106"/>
              <a:gd name="connsiteY28" fmla="*/ 356738 h 377708"/>
              <a:gd name="connsiteX29" fmla="*/ 33544 w 3036106"/>
              <a:gd name="connsiteY29" fmla="*/ 306573 h 377708"/>
              <a:gd name="connsiteX30" fmla="*/ 18304 w 3036106"/>
              <a:gd name="connsiteY30" fmla="*/ 260853 h 377708"/>
              <a:gd name="connsiteX31" fmla="*/ 3064 w 3036106"/>
              <a:gd name="connsiteY31" fmla="*/ 207513 h 377708"/>
              <a:gd name="connsiteX32" fmla="*/ 0 w 3036106"/>
              <a:gd name="connsiteY32" fmla="*/ 177033 h 377708"/>
              <a:gd name="connsiteX33" fmla="*/ 12490 w 3036106"/>
              <a:gd name="connsiteY33" fmla="*/ 104167 h 377708"/>
              <a:gd name="connsiteX34" fmla="*/ 25610 w 3036106"/>
              <a:gd name="connsiteY34" fmla="*/ 64638 h 377708"/>
              <a:gd name="connsiteX35" fmla="*/ 86884 w 3036106"/>
              <a:gd name="connsiteY35" fmla="*/ 17013 h 377708"/>
              <a:gd name="connsiteX36" fmla="*/ 109744 w 3036106"/>
              <a:gd name="connsiteY36" fmla="*/ 1773 h 377708"/>
              <a:gd name="connsiteX37" fmla="*/ 307864 w 3036106"/>
              <a:gd name="connsiteY37" fmla="*/ 9393 h 377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036106" h="377708">
                <a:moveTo>
                  <a:pt x="307864" y="9393"/>
                </a:moveTo>
                <a:lnTo>
                  <a:pt x="307864" y="9393"/>
                </a:lnTo>
                <a:cubicBezTo>
                  <a:pt x="351044" y="11933"/>
                  <a:pt x="400574" y="16457"/>
                  <a:pt x="437404" y="17013"/>
                </a:cubicBezTo>
                <a:cubicBezTo>
                  <a:pt x="474234" y="17569"/>
                  <a:pt x="423591" y="15346"/>
                  <a:pt x="528844" y="12727"/>
                </a:cubicBezTo>
                <a:cubicBezTo>
                  <a:pt x="634097" y="10108"/>
                  <a:pt x="896201" y="-1243"/>
                  <a:pt x="1068921" y="1297"/>
                </a:cubicBezTo>
                <a:cubicBezTo>
                  <a:pt x="1219095" y="9076"/>
                  <a:pt x="1264122" y="4234"/>
                  <a:pt x="1517009" y="5583"/>
                </a:cubicBezTo>
                <a:cubicBezTo>
                  <a:pt x="1769896" y="6932"/>
                  <a:pt x="2136455" y="33995"/>
                  <a:pt x="2586244" y="9393"/>
                </a:cubicBezTo>
                <a:lnTo>
                  <a:pt x="2822464" y="17013"/>
                </a:lnTo>
                <a:cubicBezTo>
                  <a:pt x="2867726" y="18045"/>
                  <a:pt x="2841658" y="13362"/>
                  <a:pt x="2857814" y="15584"/>
                </a:cubicBezTo>
                <a:cubicBezTo>
                  <a:pt x="2873970" y="17806"/>
                  <a:pt x="2894003" y="27808"/>
                  <a:pt x="2919403" y="30348"/>
                </a:cubicBezTo>
                <a:cubicBezTo>
                  <a:pt x="2934643" y="35428"/>
                  <a:pt x="2958564" y="33047"/>
                  <a:pt x="2974864" y="38444"/>
                </a:cubicBezTo>
                <a:cubicBezTo>
                  <a:pt x="2991164" y="43841"/>
                  <a:pt x="3008421" y="47731"/>
                  <a:pt x="3017206" y="62733"/>
                </a:cubicBezTo>
                <a:cubicBezTo>
                  <a:pt x="3025991" y="77735"/>
                  <a:pt x="3025743" y="110675"/>
                  <a:pt x="3027576" y="128455"/>
                </a:cubicBezTo>
                <a:cubicBezTo>
                  <a:pt x="3029409" y="146235"/>
                  <a:pt x="3026829" y="151157"/>
                  <a:pt x="3028204" y="169413"/>
                </a:cubicBezTo>
                <a:cubicBezTo>
                  <a:pt x="3029579" y="187669"/>
                  <a:pt x="3035824" y="214992"/>
                  <a:pt x="3035824" y="237993"/>
                </a:cubicBezTo>
                <a:cubicBezTo>
                  <a:pt x="3035824" y="266048"/>
                  <a:pt x="3038364" y="301652"/>
                  <a:pt x="3028204" y="321813"/>
                </a:cubicBezTo>
                <a:cubicBezTo>
                  <a:pt x="3018044" y="341974"/>
                  <a:pt x="3015098" y="351500"/>
                  <a:pt x="2974864" y="358961"/>
                </a:cubicBezTo>
                <a:cubicBezTo>
                  <a:pt x="2934630" y="366422"/>
                  <a:pt x="2850299" y="364041"/>
                  <a:pt x="2786799" y="366581"/>
                </a:cubicBezTo>
                <a:cubicBezTo>
                  <a:pt x="2744109" y="373696"/>
                  <a:pt x="2712590" y="373248"/>
                  <a:pt x="2665194" y="374677"/>
                </a:cubicBezTo>
                <a:cubicBezTo>
                  <a:pt x="2617798" y="376106"/>
                  <a:pt x="2627500" y="375709"/>
                  <a:pt x="2502424" y="375153"/>
                </a:cubicBezTo>
                <a:lnTo>
                  <a:pt x="1914740" y="371343"/>
                </a:lnTo>
                <a:lnTo>
                  <a:pt x="1116055" y="375629"/>
                </a:lnTo>
                <a:lnTo>
                  <a:pt x="978424" y="375153"/>
                </a:lnTo>
                <a:cubicBezTo>
                  <a:pt x="926930" y="374201"/>
                  <a:pt x="873132" y="372455"/>
                  <a:pt x="807092" y="369915"/>
                </a:cubicBezTo>
                <a:cubicBezTo>
                  <a:pt x="774477" y="361761"/>
                  <a:pt x="761891" y="377402"/>
                  <a:pt x="727959" y="377693"/>
                </a:cubicBezTo>
                <a:cubicBezTo>
                  <a:pt x="694027" y="377984"/>
                  <a:pt x="645364" y="374200"/>
                  <a:pt x="603500" y="371660"/>
                </a:cubicBezTo>
                <a:cubicBezTo>
                  <a:pt x="561636" y="369120"/>
                  <a:pt x="545555" y="362480"/>
                  <a:pt x="476774" y="362453"/>
                </a:cubicBezTo>
                <a:cubicBezTo>
                  <a:pt x="407993" y="362427"/>
                  <a:pt x="287757" y="374041"/>
                  <a:pt x="190814" y="371501"/>
                </a:cubicBezTo>
                <a:cubicBezTo>
                  <a:pt x="178114" y="368961"/>
                  <a:pt x="107309" y="367559"/>
                  <a:pt x="81097" y="356738"/>
                </a:cubicBezTo>
                <a:cubicBezTo>
                  <a:pt x="54885" y="345917"/>
                  <a:pt x="66744" y="340065"/>
                  <a:pt x="33544" y="306573"/>
                </a:cubicBezTo>
                <a:cubicBezTo>
                  <a:pt x="28464" y="291333"/>
                  <a:pt x="22200" y="276438"/>
                  <a:pt x="18304" y="260853"/>
                </a:cubicBezTo>
                <a:cubicBezTo>
                  <a:pt x="14437" y="245386"/>
                  <a:pt x="6115" y="221483"/>
                  <a:pt x="3064" y="207513"/>
                </a:cubicBezTo>
                <a:cubicBezTo>
                  <a:pt x="13" y="193543"/>
                  <a:pt x="5080" y="187193"/>
                  <a:pt x="0" y="177033"/>
                </a:cubicBezTo>
                <a:cubicBezTo>
                  <a:pt x="2540" y="144013"/>
                  <a:pt x="8222" y="122899"/>
                  <a:pt x="12490" y="104167"/>
                </a:cubicBezTo>
                <a:cubicBezTo>
                  <a:pt x="16758" y="85435"/>
                  <a:pt x="13211" y="79163"/>
                  <a:pt x="25610" y="64638"/>
                </a:cubicBezTo>
                <a:cubicBezTo>
                  <a:pt x="38009" y="50113"/>
                  <a:pt x="31698" y="44606"/>
                  <a:pt x="86884" y="17013"/>
                </a:cubicBezTo>
                <a:cubicBezTo>
                  <a:pt x="95075" y="12917"/>
                  <a:pt x="100615" y="2503"/>
                  <a:pt x="109744" y="1773"/>
                </a:cubicBezTo>
                <a:cubicBezTo>
                  <a:pt x="165446" y="-2683"/>
                  <a:pt x="221504" y="1773"/>
                  <a:pt x="307864" y="9393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prstClr val="white"/>
                </a:solidFill>
              </a:rPr>
              <a:t>04-1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104790" y="3653625"/>
            <a:ext cx="1464690" cy="255417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rgbClr val="886E87"/>
                </a:solidFill>
              </a:rPr>
              <a:t>HOME</a:t>
            </a:r>
            <a:endParaRPr lang="ko-KR" altLang="en-US" sz="1000" b="1" dirty="0">
              <a:solidFill>
                <a:srgbClr val="886E87"/>
              </a:solidFill>
            </a:endParaRPr>
          </a:p>
        </p:txBody>
      </p:sp>
      <p:sp>
        <p:nvSpPr>
          <p:cNvPr id="38" name="자유형 37"/>
          <p:cNvSpPr/>
          <p:nvPr/>
        </p:nvSpPr>
        <p:spPr>
          <a:xfrm>
            <a:off x="7244460" y="5023618"/>
            <a:ext cx="2484756" cy="377708"/>
          </a:xfrm>
          <a:custGeom>
            <a:avLst/>
            <a:gdLst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23900 w 3048262"/>
              <a:gd name="connsiteY24" fmla="*/ 352293 h 390393"/>
              <a:gd name="connsiteX25" fmla="*/ 678180 w 3048262"/>
              <a:gd name="connsiteY25" fmla="*/ 344673 h 390393"/>
              <a:gd name="connsiteX26" fmla="*/ 533400 w 3048262"/>
              <a:gd name="connsiteY26" fmla="*/ 337053 h 390393"/>
              <a:gd name="connsiteX27" fmla="*/ 198120 w 3048262"/>
              <a:gd name="connsiteY27" fmla="*/ 329433 h 390393"/>
              <a:gd name="connsiteX28" fmla="*/ 160020 w 3048262"/>
              <a:gd name="connsiteY28" fmla="*/ 3218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23900 w 3048262"/>
              <a:gd name="connsiteY24" fmla="*/ 352293 h 390393"/>
              <a:gd name="connsiteX25" fmla="*/ 678180 w 3048262"/>
              <a:gd name="connsiteY25" fmla="*/ 344673 h 390393"/>
              <a:gd name="connsiteX26" fmla="*/ 488950 w 3048262"/>
              <a:gd name="connsiteY26" fmla="*/ 362453 h 390393"/>
              <a:gd name="connsiteX27" fmla="*/ 198120 w 3048262"/>
              <a:gd name="connsiteY27" fmla="*/ 329433 h 390393"/>
              <a:gd name="connsiteX28" fmla="*/ 160020 w 3048262"/>
              <a:gd name="connsiteY28" fmla="*/ 3218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23900 w 3048262"/>
              <a:gd name="connsiteY24" fmla="*/ 352293 h 390393"/>
              <a:gd name="connsiteX25" fmla="*/ 678180 w 3048262"/>
              <a:gd name="connsiteY25" fmla="*/ 3446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160020 w 3048262"/>
              <a:gd name="connsiteY28" fmla="*/ 3218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23900 w 3048262"/>
              <a:gd name="connsiteY24" fmla="*/ 352293 h 390393"/>
              <a:gd name="connsiteX25" fmla="*/ 678180 w 3048262"/>
              <a:gd name="connsiteY25" fmla="*/ 3446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6520 w 3048262"/>
              <a:gd name="connsiteY28" fmla="*/ 3599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23900 w 3048262"/>
              <a:gd name="connsiteY24" fmla="*/ 3522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6520 w 3048262"/>
              <a:gd name="connsiteY28" fmla="*/ 3599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6520 w 3048262"/>
              <a:gd name="connsiteY28" fmla="*/ 3599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202990 w 3048262"/>
              <a:gd name="connsiteY27" fmla="*/ 371501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202990 w 3048262"/>
              <a:gd name="connsiteY27" fmla="*/ 371501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24666 w 3048262"/>
              <a:gd name="connsiteY33" fmla="*/ 104167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202990 w 3048262"/>
              <a:gd name="connsiteY27" fmla="*/ 371501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24666 w 3048262"/>
              <a:gd name="connsiteY33" fmla="*/ 104167 h 390393"/>
              <a:gd name="connsiteX34" fmla="*/ 37786 w 3048262"/>
              <a:gd name="connsiteY34" fmla="*/ 64638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24633 h 390393"/>
              <a:gd name="connsiteX4" fmla="*/ 1047004 w 3036086"/>
              <a:gd name="connsiteY4" fmla="*/ 32253 h 390393"/>
              <a:gd name="connsiteX5" fmla="*/ 1519444 w 3036086"/>
              <a:gd name="connsiteY5" fmla="*/ 2463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2997724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24633 h 390393"/>
              <a:gd name="connsiteX4" fmla="*/ 1068921 w 3036086"/>
              <a:gd name="connsiteY4" fmla="*/ 1297 h 390393"/>
              <a:gd name="connsiteX5" fmla="*/ 1519444 w 3036086"/>
              <a:gd name="connsiteY5" fmla="*/ 2463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2997724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9444 w 3036086"/>
              <a:gd name="connsiteY5" fmla="*/ 2463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2997724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2997724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2997724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3017206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3017206 w 3036086"/>
              <a:gd name="connsiteY11" fmla="*/ 62733 h 390393"/>
              <a:gd name="connsiteX12" fmla="*/ 3027576 w 3036086"/>
              <a:gd name="connsiteY12" fmla="*/ 128455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38444 h 390393"/>
              <a:gd name="connsiteX11" fmla="*/ 3017206 w 3036086"/>
              <a:gd name="connsiteY11" fmla="*/ 62733 h 390393"/>
              <a:gd name="connsiteX12" fmla="*/ 3027576 w 3036086"/>
              <a:gd name="connsiteY12" fmla="*/ 128455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19403 w 3036086"/>
              <a:gd name="connsiteY9" fmla="*/ 30348 h 390393"/>
              <a:gd name="connsiteX10" fmla="*/ 2974864 w 3036086"/>
              <a:gd name="connsiteY10" fmla="*/ 38444 h 390393"/>
              <a:gd name="connsiteX11" fmla="*/ 3017206 w 3036086"/>
              <a:gd name="connsiteY11" fmla="*/ 62733 h 390393"/>
              <a:gd name="connsiteX12" fmla="*/ 3027576 w 3036086"/>
              <a:gd name="connsiteY12" fmla="*/ 128455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7814 w 3036086"/>
              <a:gd name="connsiteY8" fmla="*/ 15584 h 390393"/>
              <a:gd name="connsiteX9" fmla="*/ 2919403 w 3036086"/>
              <a:gd name="connsiteY9" fmla="*/ 30348 h 390393"/>
              <a:gd name="connsiteX10" fmla="*/ 2974864 w 3036086"/>
              <a:gd name="connsiteY10" fmla="*/ 38444 h 390393"/>
              <a:gd name="connsiteX11" fmla="*/ 3017206 w 3036086"/>
              <a:gd name="connsiteY11" fmla="*/ 62733 h 390393"/>
              <a:gd name="connsiteX12" fmla="*/ 3027576 w 3036086"/>
              <a:gd name="connsiteY12" fmla="*/ 128455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106"/>
              <a:gd name="connsiteY0" fmla="*/ 9393 h 390393"/>
              <a:gd name="connsiteX1" fmla="*/ 307864 w 3036106"/>
              <a:gd name="connsiteY1" fmla="*/ 9393 h 390393"/>
              <a:gd name="connsiteX2" fmla="*/ 437404 w 3036106"/>
              <a:gd name="connsiteY2" fmla="*/ 17013 h 390393"/>
              <a:gd name="connsiteX3" fmla="*/ 528844 w 3036106"/>
              <a:gd name="connsiteY3" fmla="*/ 12727 h 390393"/>
              <a:gd name="connsiteX4" fmla="*/ 1068921 w 3036106"/>
              <a:gd name="connsiteY4" fmla="*/ 1297 h 390393"/>
              <a:gd name="connsiteX5" fmla="*/ 1517009 w 3036106"/>
              <a:gd name="connsiteY5" fmla="*/ 5583 h 390393"/>
              <a:gd name="connsiteX6" fmla="*/ 2586244 w 3036106"/>
              <a:gd name="connsiteY6" fmla="*/ 9393 h 390393"/>
              <a:gd name="connsiteX7" fmla="*/ 2822464 w 3036106"/>
              <a:gd name="connsiteY7" fmla="*/ 17013 h 390393"/>
              <a:gd name="connsiteX8" fmla="*/ 2857814 w 3036106"/>
              <a:gd name="connsiteY8" fmla="*/ 15584 h 390393"/>
              <a:gd name="connsiteX9" fmla="*/ 2919403 w 3036106"/>
              <a:gd name="connsiteY9" fmla="*/ 30348 h 390393"/>
              <a:gd name="connsiteX10" fmla="*/ 2974864 w 3036106"/>
              <a:gd name="connsiteY10" fmla="*/ 38444 h 390393"/>
              <a:gd name="connsiteX11" fmla="*/ 3017206 w 3036106"/>
              <a:gd name="connsiteY11" fmla="*/ 62733 h 390393"/>
              <a:gd name="connsiteX12" fmla="*/ 3027576 w 3036106"/>
              <a:gd name="connsiteY12" fmla="*/ 128455 h 390393"/>
              <a:gd name="connsiteX13" fmla="*/ 3028204 w 3036106"/>
              <a:gd name="connsiteY13" fmla="*/ 169413 h 390393"/>
              <a:gd name="connsiteX14" fmla="*/ 3035824 w 3036106"/>
              <a:gd name="connsiteY14" fmla="*/ 237993 h 390393"/>
              <a:gd name="connsiteX15" fmla="*/ 3028204 w 3036106"/>
              <a:gd name="connsiteY15" fmla="*/ 321813 h 390393"/>
              <a:gd name="connsiteX16" fmla="*/ 2974864 w 3036106"/>
              <a:gd name="connsiteY16" fmla="*/ 358961 h 390393"/>
              <a:gd name="connsiteX17" fmla="*/ 2784364 w 3036106"/>
              <a:gd name="connsiteY17" fmla="*/ 352293 h 390393"/>
              <a:gd name="connsiteX18" fmla="*/ 2670064 w 3036106"/>
              <a:gd name="connsiteY18" fmla="*/ 367533 h 390393"/>
              <a:gd name="connsiteX19" fmla="*/ 2502424 w 3036106"/>
              <a:gd name="connsiteY19" fmla="*/ 375153 h 390393"/>
              <a:gd name="connsiteX20" fmla="*/ 2365264 w 3036106"/>
              <a:gd name="connsiteY20" fmla="*/ 390393 h 390393"/>
              <a:gd name="connsiteX21" fmla="*/ 1008904 w 3036106"/>
              <a:gd name="connsiteY21" fmla="*/ 382773 h 390393"/>
              <a:gd name="connsiteX22" fmla="*/ 978424 w 3036106"/>
              <a:gd name="connsiteY22" fmla="*/ 375153 h 390393"/>
              <a:gd name="connsiteX23" fmla="*/ 780304 w 3036106"/>
              <a:gd name="connsiteY23" fmla="*/ 367533 h 390393"/>
              <a:gd name="connsiteX24" fmla="*/ 727959 w 3036106"/>
              <a:gd name="connsiteY24" fmla="*/ 377693 h 390393"/>
              <a:gd name="connsiteX25" fmla="*/ 620546 w 3036106"/>
              <a:gd name="connsiteY25" fmla="*/ 357373 h 390393"/>
              <a:gd name="connsiteX26" fmla="*/ 476774 w 3036106"/>
              <a:gd name="connsiteY26" fmla="*/ 362453 h 390393"/>
              <a:gd name="connsiteX27" fmla="*/ 190814 w 3036106"/>
              <a:gd name="connsiteY27" fmla="*/ 371501 h 390393"/>
              <a:gd name="connsiteX28" fmla="*/ 81097 w 3036106"/>
              <a:gd name="connsiteY28" fmla="*/ 356738 h 390393"/>
              <a:gd name="connsiteX29" fmla="*/ 33544 w 3036106"/>
              <a:gd name="connsiteY29" fmla="*/ 306573 h 390393"/>
              <a:gd name="connsiteX30" fmla="*/ 18304 w 3036106"/>
              <a:gd name="connsiteY30" fmla="*/ 260853 h 390393"/>
              <a:gd name="connsiteX31" fmla="*/ 3064 w 3036106"/>
              <a:gd name="connsiteY31" fmla="*/ 207513 h 390393"/>
              <a:gd name="connsiteX32" fmla="*/ 0 w 3036106"/>
              <a:gd name="connsiteY32" fmla="*/ 177033 h 390393"/>
              <a:gd name="connsiteX33" fmla="*/ 12490 w 3036106"/>
              <a:gd name="connsiteY33" fmla="*/ 104167 h 390393"/>
              <a:gd name="connsiteX34" fmla="*/ 25610 w 3036106"/>
              <a:gd name="connsiteY34" fmla="*/ 64638 h 390393"/>
              <a:gd name="connsiteX35" fmla="*/ 86884 w 3036106"/>
              <a:gd name="connsiteY35" fmla="*/ 17013 h 390393"/>
              <a:gd name="connsiteX36" fmla="*/ 109744 w 3036106"/>
              <a:gd name="connsiteY36" fmla="*/ 1773 h 390393"/>
              <a:gd name="connsiteX37" fmla="*/ 307864 w 3036106"/>
              <a:gd name="connsiteY37" fmla="*/ 9393 h 390393"/>
              <a:gd name="connsiteX0" fmla="*/ 307864 w 3036106"/>
              <a:gd name="connsiteY0" fmla="*/ 9393 h 390393"/>
              <a:gd name="connsiteX1" fmla="*/ 307864 w 3036106"/>
              <a:gd name="connsiteY1" fmla="*/ 9393 h 390393"/>
              <a:gd name="connsiteX2" fmla="*/ 437404 w 3036106"/>
              <a:gd name="connsiteY2" fmla="*/ 17013 h 390393"/>
              <a:gd name="connsiteX3" fmla="*/ 528844 w 3036106"/>
              <a:gd name="connsiteY3" fmla="*/ 12727 h 390393"/>
              <a:gd name="connsiteX4" fmla="*/ 1068921 w 3036106"/>
              <a:gd name="connsiteY4" fmla="*/ 1297 h 390393"/>
              <a:gd name="connsiteX5" fmla="*/ 1517009 w 3036106"/>
              <a:gd name="connsiteY5" fmla="*/ 5583 h 390393"/>
              <a:gd name="connsiteX6" fmla="*/ 2586244 w 3036106"/>
              <a:gd name="connsiteY6" fmla="*/ 9393 h 390393"/>
              <a:gd name="connsiteX7" fmla="*/ 2822464 w 3036106"/>
              <a:gd name="connsiteY7" fmla="*/ 17013 h 390393"/>
              <a:gd name="connsiteX8" fmla="*/ 2857814 w 3036106"/>
              <a:gd name="connsiteY8" fmla="*/ 15584 h 390393"/>
              <a:gd name="connsiteX9" fmla="*/ 2919403 w 3036106"/>
              <a:gd name="connsiteY9" fmla="*/ 30348 h 390393"/>
              <a:gd name="connsiteX10" fmla="*/ 2974864 w 3036106"/>
              <a:gd name="connsiteY10" fmla="*/ 38444 h 390393"/>
              <a:gd name="connsiteX11" fmla="*/ 3017206 w 3036106"/>
              <a:gd name="connsiteY11" fmla="*/ 62733 h 390393"/>
              <a:gd name="connsiteX12" fmla="*/ 3027576 w 3036106"/>
              <a:gd name="connsiteY12" fmla="*/ 128455 h 390393"/>
              <a:gd name="connsiteX13" fmla="*/ 3028204 w 3036106"/>
              <a:gd name="connsiteY13" fmla="*/ 169413 h 390393"/>
              <a:gd name="connsiteX14" fmla="*/ 3035824 w 3036106"/>
              <a:gd name="connsiteY14" fmla="*/ 237993 h 390393"/>
              <a:gd name="connsiteX15" fmla="*/ 3028204 w 3036106"/>
              <a:gd name="connsiteY15" fmla="*/ 321813 h 390393"/>
              <a:gd name="connsiteX16" fmla="*/ 2974864 w 3036106"/>
              <a:gd name="connsiteY16" fmla="*/ 358961 h 390393"/>
              <a:gd name="connsiteX17" fmla="*/ 2786799 w 3036106"/>
              <a:gd name="connsiteY17" fmla="*/ 366581 h 390393"/>
              <a:gd name="connsiteX18" fmla="*/ 2670064 w 3036106"/>
              <a:gd name="connsiteY18" fmla="*/ 367533 h 390393"/>
              <a:gd name="connsiteX19" fmla="*/ 2502424 w 3036106"/>
              <a:gd name="connsiteY19" fmla="*/ 375153 h 390393"/>
              <a:gd name="connsiteX20" fmla="*/ 2365264 w 3036106"/>
              <a:gd name="connsiteY20" fmla="*/ 390393 h 390393"/>
              <a:gd name="connsiteX21" fmla="*/ 1008904 w 3036106"/>
              <a:gd name="connsiteY21" fmla="*/ 382773 h 390393"/>
              <a:gd name="connsiteX22" fmla="*/ 978424 w 3036106"/>
              <a:gd name="connsiteY22" fmla="*/ 375153 h 390393"/>
              <a:gd name="connsiteX23" fmla="*/ 780304 w 3036106"/>
              <a:gd name="connsiteY23" fmla="*/ 367533 h 390393"/>
              <a:gd name="connsiteX24" fmla="*/ 727959 w 3036106"/>
              <a:gd name="connsiteY24" fmla="*/ 377693 h 390393"/>
              <a:gd name="connsiteX25" fmla="*/ 620546 w 3036106"/>
              <a:gd name="connsiteY25" fmla="*/ 357373 h 390393"/>
              <a:gd name="connsiteX26" fmla="*/ 476774 w 3036106"/>
              <a:gd name="connsiteY26" fmla="*/ 362453 h 390393"/>
              <a:gd name="connsiteX27" fmla="*/ 190814 w 3036106"/>
              <a:gd name="connsiteY27" fmla="*/ 371501 h 390393"/>
              <a:gd name="connsiteX28" fmla="*/ 81097 w 3036106"/>
              <a:gd name="connsiteY28" fmla="*/ 356738 h 390393"/>
              <a:gd name="connsiteX29" fmla="*/ 33544 w 3036106"/>
              <a:gd name="connsiteY29" fmla="*/ 306573 h 390393"/>
              <a:gd name="connsiteX30" fmla="*/ 18304 w 3036106"/>
              <a:gd name="connsiteY30" fmla="*/ 260853 h 390393"/>
              <a:gd name="connsiteX31" fmla="*/ 3064 w 3036106"/>
              <a:gd name="connsiteY31" fmla="*/ 207513 h 390393"/>
              <a:gd name="connsiteX32" fmla="*/ 0 w 3036106"/>
              <a:gd name="connsiteY32" fmla="*/ 177033 h 390393"/>
              <a:gd name="connsiteX33" fmla="*/ 12490 w 3036106"/>
              <a:gd name="connsiteY33" fmla="*/ 104167 h 390393"/>
              <a:gd name="connsiteX34" fmla="*/ 25610 w 3036106"/>
              <a:gd name="connsiteY34" fmla="*/ 64638 h 390393"/>
              <a:gd name="connsiteX35" fmla="*/ 86884 w 3036106"/>
              <a:gd name="connsiteY35" fmla="*/ 17013 h 390393"/>
              <a:gd name="connsiteX36" fmla="*/ 109744 w 3036106"/>
              <a:gd name="connsiteY36" fmla="*/ 1773 h 390393"/>
              <a:gd name="connsiteX37" fmla="*/ 307864 w 3036106"/>
              <a:gd name="connsiteY37" fmla="*/ 9393 h 390393"/>
              <a:gd name="connsiteX0" fmla="*/ 307864 w 3036106"/>
              <a:gd name="connsiteY0" fmla="*/ 9393 h 390393"/>
              <a:gd name="connsiteX1" fmla="*/ 307864 w 3036106"/>
              <a:gd name="connsiteY1" fmla="*/ 9393 h 390393"/>
              <a:gd name="connsiteX2" fmla="*/ 437404 w 3036106"/>
              <a:gd name="connsiteY2" fmla="*/ 17013 h 390393"/>
              <a:gd name="connsiteX3" fmla="*/ 528844 w 3036106"/>
              <a:gd name="connsiteY3" fmla="*/ 12727 h 390393"/>
              <a:gd name="connsiteX4" fmla="*/ 1068921 w 3036106"/>
              <a:gd name="connsiteY4" fmla="*/ 1297 h 390393"/>
              <a:gd name="connsiteX5" fmla="*/ 1517009 w 3036106"/>
              <a:gd name="connsiteY5" fmla="*/ 5583 h 390393"/>
              <a:gd name="connsiteX6" fmla="*/ 2586244 w 3036106"/>
              <a:gd name="connsiteY6" fmla="*/ 9393 h 390393"/>
              <a:gd name="connsiteX7" fmla="*/ 2822464 w 3036106"/>
              <a:gd name="connsiteY7" fmla="*/ 17013 h 390393"/>
              <a:gd name="connsiteX8" fmla="*/ 2857814 w 3036106"/>
              <a:gd name="connsiteY8" fmla="*/ 15584 h 390393"/>
              <a:gd name="connsiteX9" fmla="*/ 2919403 w 3036106"/>
              <a:gd name="connsiteY9" fmla="*/ 30348 h 390393"/>
              <a:gd name="connsiteX10" fmla="*/ 2974864 w 3036106"/>
              <a:gd name="connsiteY10" fmla="*/ 38444 h 390393"/>
              <a:gd name="connsiteX11" fmla="*/ 3017206 w 3036106"/>
              <a:gd name="connsiteY11" fmla="*/ 62733 h 390393"/>
              <a:gd name="connsiteX12" fmla="*/ 3027576 w 3036106"/>
              <a:gd name="connsiteY12" fmla="*/ 128455 h 390393"/>
              <a:gd name="connsiteX13" fmla="*/ 3028204 w 3036106"/>
              <a:gd name="connsiteY13" fmla="*/ 169413 h 390393"/>
              <a:gd name="connsiteX14" fmla="*/ 3035824 w 3036106"/>
              <a:gd name="connsiteY14" fmla="*/ 237993 h 390393"/>
              <a:gd name="connsiteX15" fmla="*/ 3028204 w 3036106"/>
              <a:gd name="connsiteY15" fmla="*/ 321813 h 390393"/>
              <a:gd name="connsiteX16" fmla="*/ 2974864 w 3036106"/>
              <a:gd name="connsiteY16" fmla="*/ 358961 h 390393"/>
              <a:gd name="connsiteX17" fmla="*/ 2786799 w 3036106"/>
              <a:gd name="connsiteY17" fmla="*/ 366581 h 390393"/>
              <a:gd name="connsiteX18" fmla="*/ 2665194 w 3036106"/>
              <a:gd name="connsiteY18" fmla="*/ 374677 h 390393"/>
              <a:gd name="connsiteX19" fmla="*/ 2502424 w 3036106"/>
              <a:gd name="connsiteY19" fmla="*/ 375153 h 390393"/>
              <a:gd name="connsiteX20" fmla="*/ 2365264 w 3036106"/>
              <a:gd name="connsiteY20" fmla="*/ 390393 h 390393"/>
              <a:gd name="connsiteX21" fmla="*/ 1008904 w 3036106"/>
              <a:gd name="connsiteY21" fmla="*/ 382773 h 390393"/>
              <a:gd name="connsiteX22" fmla="*/ 978424 w 3036106"/>
              <a:gd name="connsiteY22" fmla="*/ 375153 h 390393"/>
              <a:gd name="connsiteX23" fmla="*/ 780304 w 3036106"/>
              <a:gd name="connsiteY23" fmla="*/ 367533 h 390393"/>
              <a:gd name="connsiteX24" fmla="*/ 727959 w 3036106"/>
              <a:gd name="connsiteY24" fmla="*/ 377693 h 390393"/>
              <a:gd name="connsiteX25" fmla="*/ 620546 w 3036106"/>
              <a:gd name="connsiteY25" fmla="*/ 357373 h 390393"/>
              <a:gd name="connsiteX26" fmla="*/ 476774 w 3036106"/>
              <a:gd name="connsiteY26" fmla="*/ 362453 h 390393"/>
              <a:gd name="connsiteX27" fmla="*/ 190814 w 3036106"/>
              <a:gd name="connsiteY27" fmla="*/ 371501 h 390393"/>
              <a:gd name="connsiteX28" fmla="*/ 81097 w 3036106"/>
              <a:gd name="connsiteY28" fmla="*/ 356738 h 390393"/>
              <a:gd name="connsiteX29" fmla="*/ 33544 w 3036106"/>
              <a:gd name="connsiteY29" fmla="*/ 306573 h 390393"/>
              <a:gd name="connsiteX30" fmla="*/ 18304 w 3036106"/>
              <a:gd name="connsiteY30" fmla="*/ 260853 h 390393"/>
              <a:gd name="connsiteX31" fmla="*/ 3064 w 3036106"/>
              <a:gd name="connsiteY31" fmla="*/ 207513 h 390393"/>
              <a:gd name="connsiteX32" fmla="*/ 0 w 3036106"/>
              <a:gd name="connsiteY32" fmla="*/ 177033 h 390393"/>
              <a:gd name="connsiteX33" fmla="*/ 12490 w 3036106"/>
              <a:gd name="connsiteY33" fmla="*/ 104167 h 390393"/>
              <a:gd name="connsiteX34" fmla="*/ 25610 w 3036106"/>
              <a:gd name="connsiteY34" fmla="*/ 64638 h 390393"/>
              <a:gd name="connsiteX35" fmla="*/ 86884 w 3036106"/>
              <a:gd name="connsiteY35" fmla="*/ 17013 h 390393"/>
              <a:gd name="connsiteX36" fmla="*/ 109744 w 3036106"/>
              <a:gd name="connsiteY36" fmla="*/ 1773 h 390393"/>
              <a:gd name="connsiteX37" fmla="*/ 307864 w 3036106"/>
              <a:gd name="connsiteY37" fmla="*/ 9393 h 390393"/>
              <a:gd name="connsiteX0" fmla="*/ 307864 w 3036106"/>
              <a:gd name="connsiteY0" fmla="*/ 9393 h 382810"/>
              <a:gd name="connsiteX1" fmla="*/ 307864 w 3036106"/>
              <a:gd name="connsiteY1" fmla="*/ 9393 h 382810"/>
              <a:gd name="connsiteX2" fmla="*/ 437404 w 3036106"/>
              <a:gd name="connsiteY2" fmla="*/ 17013 h 382810"/>
              <a:gd name="connsiteX3" fmla="*/ 528844 w 3036106"/>
              <a:gd name="connsiteY3" fmla="*/ 12727 h 382810"/>
              <a:gd name="connsiteX4" fmla="*/ 1068921 w 3036106"/>
              <a:gd name="connsiteY4" fmla="*/ 1297 h 382810"/>
              <a:gd name="connsiteX5" fmla="*/ 1517009 w 3036106"/>
              <a:gd name="connsiteY5" fmla="*/ 5583 h 382810"/>
              <a:gd name="connsiteX6" fmla="*/ 2586244 w 3036106"/>
              <a:gd name="connsiteY6" fmla="*/ 9393 h 382810"/>
              <a:gd name="connsiteX7" fmla="*/ 2822464 w 3036106"/>
              <a:gd name="connsiteY7" fmla="*/ 17013 h 382810"/>
              <a:gd name="connsiteX8" fmla="*/ 2857814 w 3036106"/>
              <a:gd name="connsiteY8" fmla="*/ 15584 h 382810"/>
              <a:gd name="connsiteX9" fmla="*/ 2919403 w 3036106"/>
              <a:gd name="connsiteY9" fmla="*/ 30348 h 382810"/>
              <a:gd name="connsiteX10" fmla="*/ 2974864 w 3036106"/>
              <a:gd name="connsiteY10" fmla="*/ 38444 h 382810"/>
              <a:gd name="connsiteX11" fmla="*/ 3017206 w 3036106"/>
              <a:gd name="connsiteY11" fmla="*/ 62733 h 382810"/>
              <a:gd name="connsiteX12" fmla="*/ 3027576 w 3036106"/>
              <a:gd name="connsiteY12" fmla="*/ 128455 h 382810"/>
              <a:gd name="connsiteX13" fmla="*/ 3028204 w 3036106"/>
              <a:gd name="connsiteY13" fmla="*/ 169413 h 382810"/>
              <a:gd name="connsiteX14" fmla="*/ 3035824 w 3036106"/>
              <a:gd name="connsiteY14" fmla="*/ 237993 h 382810"/>
              <a:gd name="connsiteX15" fmla="*/ 3028204 w 3036106"/>
              <a:gd name="connsiteY15" fmla="*/ 321813 h 382810"/>
              <a:gd name="connsiteX16" fmla="*/ 2974864 w 3036106"/>
              <a:gd name="connsiteY16" fmla="*/ 358961 h 382810"/>
              <a:gd name="connsiteX17" fmla="*/ 2786799 w 3036106"/>
              <a:gd name="connsiteY17" fmla="*/ 366581 h 382810"/>
              <a:gd name="connsiteX18" fmla="*/ 2665194 w 3036106"/>
              <a:gd name="connsiteY18" fmla="*/ 374677 h 382810"/>
              <a:gd name="connsiteX19" fmla="*/ 2502424 w 3036106"/>
              <a:gd name="connsiteY19" fmla="*/ 375153 h 382810"/>
              <a:gd name="connsiteX20" fmla="*/ 1914740 w 3036106"/>
              <a:gd name="connsiteY20" fmla="*/ 371343 h 382810"/>
              <a:gd name="connsiteX21" fmla="*/ 1008904 w 3036106"/>
              <a:gd name="connsiteY21" fmla="*/ 382773 h 382810"/>
              <a:gd name="connsiteX22" fmla="*/ 978424 w 3036106"/>
              <a:gd name="connsiteY22" fmla="*/ 375153 h 382810"/>
              <a:gd name="connsiteX23" fmla="*/ 780304 w 3036106"/>
              <a:gd name="connsiteY23" fmla="*/ 367533 h 382810"/>
              <a:gd name="connsiteX24" fmla="*/ 727959 w 3036106"/>
              <a:gd name="connsiteY24" fmla="*/ 377693 h 382810"/>
              <a:gd name="connsiteX25" fmla="*/ 620546 w 3036106"/>
              <a:gd name="connsiteY25" fmla="*/ 357373 h 382810"/>
              <a:gd name="connsiteX26" fmla="*/ 476774 w 3036106"/>
              <a:gd name="connsiteY26" fmla="*/ 362453 h 382810"/>
              <a:gd name="connsiteX27" fmla="*/ 190814 w 3036106"/>
              <a:gd name="connsiteY27" fmla="*/ 371501 h 382810"/>
              <a:gd name="connsiteX28" fmla="*/ 81097 w 3036106"/>
              <a:gd name="connsiteY28" fmla="*/ 356738 h 382810"/>
              <a:gd name="connsiteX29" fmla="*/ 33544 w 3036106"/>
              <a:gd name="connsiteY29" fmla="*/ 306573 h 382810"/>
              <a:gd name="connsiteX30" fmla="*/ 18304 w 3036106"/>
              <a:gd name="connsiteY30" fmla="*/ 260853 h 382810"/>
              <a:gd name="connsiteX31" fmla="*/ 3064 w 3036106"/>
              <a:gd name="connsiteY31" fmla="*/ 207513 h 382810"/>
              <a:gd name="connsiteX32" fmla="*/ 0 w 3036106"/>
              <a:gd name="connsiteY32" fmla="*/ 177033 h 382810"/>
              <a:gd name="connsiteX33" fmla="*/ 12490 w 3036106"/>
              <a:gd name="connsiteY33" fmla="*/ 104167 h 382810"/>
              <a:gd name="connsiteX34" fmla="*/ 25610 w 3036106"/>
              <a:gd name="connsiteY34" fmla="*/ 64638 h 382810"/>
              <a:gd name="connsiteX35" fmla="*/ 86884 w 3036106"/>
              <a:gd name="connsiteY35" fmla="*/ 17013 h 382810"/>
              <a:gd name="connsiteX36" fmla="*/ 109744 w 3036106"/>
              <a:gd name="connsiteY36" fmla="*/ 1773 h 382810"/>
              <a:gd name="connsiteX37" fmla="*/ 307864 w 3036106"/>
              <a:gd name="connsiteY37" fmla="*/ 9393 h 382810"/>
              <a:gd name="connsiteX0" fmla="*/ 307864 w 3036106"/>
              <a:gd name="connsiteY0" fmla="*/ 9393 h 382819"/>
              <a:gd name="connsiteX1" fmla="*/ 307864 w 3036106"/>
              <a:gd name="connsiteY1" fmla="*/ 9393 h 382819"/>
              <a:gd name="connsiteX2" fmla="*/ 437404 w 3036106"/>
              <a:gd name="connsiteY2" fmla="*/ 17013 h 382819"/>
              <a:gd name="connsiteX3" fmla="*/ 528844 w 3036106"/>
              <a:gd name="connsiteY3" fmla="*/ 12727 h 382819"/>
              <a:gd name="connsiteX4" fmla="*/ 1068921 w 3036106"/>
              <a:gd name="connsiteY4" fmla="*/ 1297 h 382819"/>
              <a:gd name="connsiteX5" fmla="*/ 1517009 w 3036106"/>
              <a:gd name="connsiteY5" fmla="*/ 5583 h 382819"/>
              <a:gd name="connsiteX6" fmla="*/ 2586244 w 3036106"/>
              <a:gd name="connsiteY6" fmla="*/ 9393 h 382819"/>
              <a:gd name="connsiteX7" fmla="*/ 2822464 w 3036106"/>
              <a:gd name="connsiteY7" fmla="*/ 17013 h 382819"/>
              <a:gd name="connsiteX8" fmla="*/ 2857814 w 3036106"/>
              <a:gd name="connsiteY8" fmla="*/ 15584 h 382819"/>
              <a:gd name="connsiteX9" fmla="*/ 2919403 w 3036106"/>
              <a:gd name="connsiteY9" fmla="*/ 30348 h 382819"/>
              <a:gd name="connsiteX10" fmla="*/ 2974864 w 3036106"/>
              <a:gd name="connsiteY10" fmla="*/ 38444 h 382819"/>
              <a:gd name="connsiteX11" fmla="*/ 3017206 w 3036106"/>
              <a:gd name="connsiteY11" fmla="*/ 62733 h 382819"/>
              <a:gd name="connsiteX12" fmla="*/ 3027576 w 3036106"/>
              <a:gd name="connsiteY12" fmla="*/ 128455 h 382819"/>
              <a:gd name="connsiteX13" fmla="*/ 3028204 w 3036106"/>
              <a:gd name="connsiteY13" fmla="*/ 169413 h 382819"/>
              <a:gd name="connsiteX14" fmla="*/ 3035824 w 3036106"/>
              <a:gd name="connsiteY14" fmla="*/ 237993 h 382819"/>
              <a:gd name="connsiteX15" fmla="*/ 3028204 w 3036106"/>
              <a:gd name="connsiteY15" fmla="*/ 321813 h 382819"/>
              <a:gd name="connsiteX16" fmla="*/ 2974864 w 3036106"/>
              <a:gd name="connsiteY16" fmla="*/ 358961 h 382819"/>
              <a:gd name="connsiteX17" fmla="*/ 2786799 w 3036106"/>
              <a:gd name="connsiteY17" fmla="*/ 366581 h 382819"/>
              <a:gd name="connsiteX18" fmla="*/ 2665194 w 3036106"/>
              <a:gd name="connsiteY18" fmla="*/ 374677 h 382819"/>
              <a:gd name="connsiteX19" fmla="*/ 2502424 w 3036106"/>
              <a:gd name="connsiteY19" fmla="*/ 375153 h 382819"/>
              <a:gd name="connsiteX20" fmla="*/ 1914740 w 3036106"/>
              <a:gd name="connsiteY20" fmla="*/ 371343 h 382819"/>
              <a:gd name="connsiteX21" fmla="*/ 1008904 w 3036106"/>
              <a:gd name="connsiteY21" fmla="*/ 382773 h 382819"/>
              <a:gd name="connsiteX22" fmla="*/ 978424 w 3036106"/>
              <a:gd name="connsiteY22" fmla="*/ 375153 h 382819"/>
              <a:gd name="connsiteX23" fmla="*/ 807092 w 3036106"/>
              <a:gd name="connsiteY23" fmla="*/ 369915 h 382819"/>
              <a:gd name="connsiteX24" fmla="*/ 727959 w 3036106"/>
              <a:gd name="connsiteY24" fmla="*/ 377693 h 382819"/>
              <a:gd name="connsiteX25" fmla="*/ 620546 w 3036106"/>
              <a:gd name="connsiteY25" fmla="*/ 357373 h 382819"/>
              <a:gd name="connsiteX26" fmla="*/ 476774 w 3036106"/>
              <a:gd name="connsiteY26" fmla="*/ 362453 h 382819"/>
              <a:gd name="connsiteX27" fmla="*/ 190814 w 3036106"/>
              <a:gd name="connsiteY27" fmla="*/ 371501 h 382819"/>
              <a:gd name="connsiteX28" fmla="*/ 81097 w 3036106"/>
              <a:gd name="connsiteY28" fmla="*/ 356738 h 382819"/>
              <a:gd name="connsiteX29" fmla="*/ 33544 w 3036106"/>
              <a:gd name="connsiteY29" fmla="*/ 306573 h 382819"/>
              <a:gd name="connsiteX30" fmla="*/ 18304 w 3036106"/>
              <a:gd name="connsiteY30" fmla="*/ 260853 h 382819"/>
              <a:gd name="connsiteX31" fmla="*/ 3064 w 3036106"/>
              <a:gd name="connsiteY31" fmla="*/ 207513 h 382819"/>
              <a:gd name="connsiteX32" fmla="*/ 0 w 3036106"/>
              <a:gd name="connsiteY32" fmla="*/ 177033 h 382819"/>
              <a:gd name="connsiteX33" fmla="*/ 12490 w 3036106"/>
              <a:gd name="connsiteY33" fmla="*/ 104167 h 382819"/>
              <a:gd name="connsiteX34" fmla="*/ 25610 w 3036106"/>
              <a:gd name="connsiteY34" fmla="*/ 64638 h 382819"/>
              <a:gd name="connsiteX35" fmla="*/ 86884 w 3036106"/>
              <a:gd name="connsiteY35" fmla="*/ 17013 h 382819"/>
              <a:gd name="connsiteX36" fmla="*/ 109744 w 3036106"/>
              <a:gd name="connsiteY36" fmla="*/ 1773 h 382819"/>
              <a:gd name="connsiteX37" fmla="*/ 307864 w 3036106"/>
              <a:gd name="connsiteY37" fmla="*/ 9393 h 382819"/>
              <a:gd name="connsiteX0" fmla="*/ 307864 w 3036106"/>
              <a:gd name="connsiteY0" fmla="*/ 9393 h 377863"/>
              <a:gd name="connsiteX1" fmla="*/ 307864 w 3036106"/>
              <a:gd name="connsiteY1" fmla="*/ 9393 h 377863"/>
              <a:gd name="connsiteX2" fmla="*/ 437404 w 3036106"/>
              <a:gd name="connsiteY2" fmla="*/ 17013 h 377863"/>
              <a:gd name="connsiteX3" fmla="*/ 528844 w 3036106"/>
              <a:gd name="connsiteY3" fmla="*/ 12727 h 377863"/>
              <a:gd name="connsiteX4" fmla="*/ 1068921 w 3036106"/>
              <a:gd name="connsiteY4" fmla="*/ 1297 h 377863"/>
              <a:gd name="connsiteX5" fmla="*/ 1517009 w 3036106"/>
              <a:gd name="connsiteY5" fmla="*/ 5583 h 377863"/>
              <a:gd name="connsiteX6" fmla="*/ 2586244 w 3036106"/>
              <a:gd name="connsiteY6" fmla="*/ 9393 h 377863"/>
              <a:gd name="connsiteX7" fmla="*/ 2822464 w 3036106"/>
              <a:gd name="connsiteY7" fmla="*/ 17013 h 377863"/>
              <a:gd name="connsiteX8" fmla="*/ 2857814 w 3036106"/>
              <a:gd name="connsiteY8" fmla="*/ 15584 h 377863"/>
              <a:gd name="connsiteX9" fmla="*/ 2919403 w 3036106"/>
              <a:gd name="connsiteY9" fmla="*/ 30348 h 377863"/>
              <a:gd name="connsiteX10" fmla="*/ 2974864 w 3036106"/>
              <a:gd name="connsiteY10" fmla="*/ 38444 h 377863"/>
              <a:gd name="connsiteX11" fmla="*/ 3017206 w 3036106"/>
              <a:gd name="connsiteY11" fmla="*/ 62733 h 377863"/>
              <a:gd name="connsiteX12" fmla="*/ 3027576 w 3036106"/>
              <a:gd name="connsiteY12" fmla="*/ 128455 h 377863"/>
              <a:gd name="connsiteX13" fmla="*/ 3028204 w 3036106"/>
              <a:gd name="connsiteY13" fmla="*/ 169413 h 377863"/>
              <a:gd name="connsiteX14" fmla="*/ 3035824 w 3036106"/>
              <a:gd name="connsiteY14" fmla="*/ 237993 h 377863"/>
              <a:gd name="connsiteX15" fmla="*/ 3028204 w 3036106"/>
              <a:gd name="connsiteY15" fmla="*/ 321813 h 377863"/>
              <a:gd name="connsiteX16" fmla="*/ 2974864 w 3036106"/>
              <a:gd name="connsiteY16" fmla="*/ 358961 h 377863"/>
              <a:gd name="connsiteX17" fmla="*/ 2786799 w 3036106"/>
              <a:gd name="connsiteY17" fmla="*/ 366581 h 377863"/>
              <a:gd name="connsiteX18" fmla="*/ 2665194 w 3036106"/>
              <a:gd name="connsiteY18" fmla="*/ 374677 h 377863"/>
              <a:gd name="connsiteX19" fmla="*/ 2502424 w 3036106"/>
              <a:gd name="connsiteY19" fmla="*/ 375153 h 377863"/>
              <a:gd name="connsiteX20" fmla="*/ 1914740 w 3036106"/>
              <a:gd name="connsiteY20" fmla="*/ 371343 h 377863"/>
              <a:gd name="connsiteX21" fmla="*/ 1116055 w 3036106"/>
              <a:gd name="connsiteY21" fmla="*/ 375629 h 377863"/>
              <a:gd name="connsiteX22" fmla="*/ 978424 w 3036106"/>
              <a:gd name="connsiteY22" fmla="*/ 375153 h 377863"/>
              <a:gd name="connsiteX23" fmla="*/ 807092 w 3036106"/>
              <a:gd name="connsiteY23" fmla="*/ 369915 h 377863"/>
              <a:gd name="connsiteX24" fmla="*/ 727959 w 3036106"/>
              <a:gd name="connsiteY24" fmla="*/ 377693 h 377863"/>
              <a:gd name="connsiteX25" fmla="*/ 620546 w 3036106"/>
              <a:gd name="connsiteY25" fmla="*/ 357373 h 377863"/>
              <a:gd name="connsiteX26" fmla="*/ 476774 w 3036106"/>
              <a:gd name="connsiteY26" fmla="*/ 362453 h 377863"/>
              <a:gd name="connsiteX27" fmla="*/ 190814 w 3036106"/>
              <a:gd name="connsiteY27" fmla="*/ 371501 h 377863"/>
              <a:gd name="connsiteX28" fmla="*/ 81097 w 3036106"/>
              <a:gd name="connsiteY28" fmla="*/ 356738 h 377863"/>
              <a:gd name="connsiteX29" fmla="*/ 33544 w 3036106"/>
              <a:gd name="connsiteY29" fmla="*/ 306573 h 377863"/>
              <a:gd name="connsiteX30" fmla="*/ 18304 w 3036106"/>
              <a:gd name="connsiteY30" fmla="*/ 260853 h 377863"/>
              <a:gd name="connsiteX31" fmla="*/ 3064 w 3036106"/>
              <a:gd name="connsiteY31" fmla="*/ 207513 h 377863"/>
              <a:gd name="connsiteX32" fmla="*/ 0 w 3036106"/>
              <a:gd name="connsiteY32" fmla="*/ 177033 h 377863"/>
              <a:gd name="connsiteX33" fmla="*/ 12490 w 3036106"/>
              <a:gd name="connsiteY33" fmla="*/ 104167 h 377863"/>
              <a:gd name="connsiteX34" fmla="*/ 25610 w 3036106"/>
              <a:gd name="connsiteY34" fmla="*/ 64638 h 377863"/>
              <a:gd name="connsiteX35" fmla="*/ 86884 w 3036106"/>
              <a:gd name="connsiteY35" fmla="*/ 17013 h 377863"/>
              <a:gd name="connsiteX36" fmla="*/ 109744 w 3036106"/>
              <a:gd name="connsiteY36" fmla="*/ 1773 h 377863"/>
              <a:gd name="connsiteX37" fmla="*/ 307864 w 3036106"/>
              <a:gd name="connsiteY37" fmla="*/ 9393 h 377863"/>
              <a:gd name="connsiteX0" fmla="*/ 307864 w 3036106"/>
              <a:gd name="connsiteY0" fmla="*/ 9393 h 377708"/>
              <a:gd name="connsiteX1" fmla="*/ 307864 w 3036106"/>
              <a:gd name="connsiteY1" fmla="*/ 9393 h 377708"/>
              <a:gd name="connsiteX2" fmla="*/ 437404 w 3036106"/>
              <a:gd name="connsiteY2" fmla="*/ 17013 h 377708"/>
              <a:gd name="connsiteX3" fmla="*/ 528844 w 3036106"/>
              <a:gd name="connsiteY3" fmla="*/ 12727 h 377708"/>
              <a:gd name="connsiteX4" fmla="*/ 1068921 w 3036106"/>
              <a:gd name="connsiteY4" fmla="*/ 1297 h 377708"/>
              <a:gd name="connsiteX5" fmla="*/ 1517009 w 3036106"/>
              <a:gd name="connsiteY5" fmla="*/ 5583 h 377708"/>
              <a:gd name="connsiteX6" fmla="*/ 2586244 w 3036106"/>
              <a:gd name="connsiteY6" fmla="*/ 9393 h 377708"/>
              <a:gd name="connsiteX7" fmla="*/ 2822464 w 3036106"/>
              <a:gd name="connsiteY7" fmla="*/ 17013 h 377708"/>
              <a:gd name="connsiteX8" fmla="*/ 2857814 w 3036106"/>
              <a:gd name="connsiteY8" fmla="*/ 15584 h 377708"/>
              <a:gd name="connsiteX9" fmla="*/ 2919403 w 3036106"/>
              <a:gd name="connsiteY9" fmla="*/ 30348 h 377708"/>
              <a:gd name="connsiteX10" fmla="*/ 2974864 w 3036106"/>
              <a:gd name="connsiteY10" fmla="*/ 38444 h 377708"/>
              <a:gd name="connsiteX11" fmla="*/ 3017206 w 3036106"/>
              <a:gd name="connsiteY11" fmla="*/ 62733 h 377708"/>
              <a:gd name="connsiteX12" fmla="*/ 3027576 w 3036106"/>
              <a:gd name="connsiteY12" fmla="*/ 128455 h 377708"/>
              <a:gd name="connsiteX13" fmla="*/ 3028204 w 3036106"/>
              <a:gd name="connsiteY13" fmla="*/ 169413 h 377708"/>
              <a:gd name="connsiteX14" fmla="*/ 3035824 w 3036106"/>
              <a:gd name="connsiteY14" fmla="*/ 237993 h 377708"/>
              <a:gd name="connsiteX15" fmla="*/ 3028204 w 3036106"/>
              <a:gd name="connsiteY15" fmla="*/ 321813 h 377708"/>
              <a:gd name="connsiteX16" fmla="*/ 2974864 w 3036106"/>
              <a:gd name="connsiteY16" fmla="*/ 358961 h 377708"/>
              <a:gd name="connsiteX17" fmla="*/ 2786799 w 3036106"/>
              <a:gd name="connsiteY17" fmla="*/ 366581 h 377708"/>
              <a:gd name="connsiteX18" fmla="*/ 2665194 w 3036106"/>
              <a:gd name="connsiteY18" fmla="*/ 374677 h 377708"/>
              <a:gd name="connsiteX19" fmla="*/ 2502424 w 3036106"/>
              <a:gd name="connsiteY19" fmla="*/ 375153 h 377708"/>
              <a:gd name="connsiteX20" fmla="*/ 1914740 w 3036106"/>
              <a:gd name="connsiteY20" fmla="*/ 371343 h 377708"/>
              <a:gd name="connsiteX21" fmla="*/ 1116055 w 3036106"/>
              <a:gd name="connsiteY21" fmla="*/ 375629 h 377708"/>
              <a:gd name="connsiteX22" fmla="*/ 978424 w 3036106"/>
              <a:gd name="connsiteY22" fmla="*/ 375153 h 377708"/>
              <a:gd name="connsiteX23" fmla="*/ 807092 w 3036106"/>
              <a:gd name="connsiteY23" fmla="*/ 369915 h 377708"/>
              <a:gd name="connsiteX24" fmla="*/ 727959 w 3036106"/>
              <a:gd name="connsiteY24" fmla="*/ 377693 h 377708"/>
              <a:gd name="connsiteX25" fmla="*/ 603500 w 3036106"/>
              <a:gd name="connsiteY25" fmla="*/ 371660 h 377708"/>
              <a:gd name="connsiteX26" fmla="*/ 476774 w 3036106"/>
              <a:gd name="connsiteY26" fmla="*/ 362453 h 377708"/>
              <a:gd name="connsiteX27" fmla="*/ 190814 w 3036106"/>
              <a:gd name="connsiteY27" fmla="*/ 371501 h 377708"/>
              <a:gd name="connsiteX28" fmla="*/ 81097 w 3036106"/>
              <a:gd name="connsiteY28" fmla="*/ 356738 h 377708"/>
              <a:gd name="connsiteX29" fmla="*/ 33544 w 3036106"/>
              <a:gd name="connsiteY29" fmla="*/ 306573 h 377708"/>
              <a:gd name="connsiteX30" fmla="*/ 18304 w 3036106"/>
              <a:gd name="connsiteY30" fmla="*/ 260853 h 377708"/>
              <a:gd name="connsiteX31" fmla="*/ 3064 w 3036106"/>
              <a:gd name="connsiteY31" fmla="*/ 207513 h 377708"/>
              <a:gd name="connsiteX32" fmla="*/ 0 w 3036106"/>
              <a:gd name="connsiteY32" fmla="*/ 177033 h 377708"/>
              <a:gd name="connsiteX33" fmla="*/ 12490 w 3036106"/>
              <a:gd name="connsiteY33" fmla="*/ 104167 h 377708"/>
              <a:gd name="connsiteX34" fmla="*/ 25610 w 3036106"/>
              <a:gd name="connsiteY34" fmla="*/ 64638 h 377708"/>
              <a:gd name="connsiteX35" fmla="*/ 86884 w 3036106"/>
              <a:gd name="connsiteY35" fmla="*/ 17013 h 377708"/>
              <a:gd name="connsiteX36" fmla="*/ 109744 w 3036106"/>
              <a:gd name="connsiteY36" fmla="*/ 1773 h 377708"/>
              <a:gd name="connsiteX37" fmla="*/ 307864 w 3036106"/>
              <a:gd name="connsiteY37" fmla="*/ 9393 h 377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036106" h="377708">
                <a:moveTo>
                  <a:pt x="307864" y="9393"/>
                </a:moveTo>
                <a:lnTo>
                  <a:pt x="307864" y="9393"/>
                </a:lnTo>
                <a:cubicBezTo>
                  <a:pt x="351044" y="11933"/>
                  <a:pt x="400574" y="16457"/>
                  <a:pt x="437404" y="17013"/>
                </a:cubicBezTo>
                <a:cubicBezTo>
                  <a:pt x="474234" y="17569"/>
                  <a:pt x="423591" y="15346"/>
                  <a:pt x="528844" y="12727"/>
                </a:cubicBezTo>
                <a:cubicBezTo>
                  <a:pt x="634097" y="10108"/>
                  <a:pt x="896201" y="-1243"/>
                  <a:pt x="1068921" y="1297"/>
                </a:cubicBezTo>
                <a:cubicBezTo>
                  <a:pt x="1219095" y="9076"/>
                  <a:pt x="1264122" y="4234"/>
                  <a:pt x="1517009" y="5583"/>
                </a:cubicBezTo>
                <a:cubicBezTo>
                  <a:pt x="1769896" y="6932"/>
                  <a:pt x="2136455" y="33995"/>
                  <a:pt x="2586244" y="9393"/>
                </a:cubicBezTo>
                <a:lnTo>
                  <a:pt x="2822464" y="17013"/>
                </a:lnTo>
                <a:cubicBezTo>
                  <a:pt x="2867726" y="18045"/>
                  <a:pt x="2841658" y="13362"/>
                  <a:pt x="2857814" y="15584"/>
                </a:cubicBezTo>
                <a:cubicBezTo>
                  <a:pt x="2873970" y="17806"/>
                  <a:pt x="2894003" y="27808"/>
                  <a:pt x="2919403" y="30348"/>
                </a:cubicBezTo>
                <a:cubicBezTo>
                  <a:pt x="2934643" y="35428"/>
                  <a:pt x="2958564" y="33047"/>
                  <a:pt x="2974864" y="38444"/>
                </a:cubicBezTo>
                <a:cubicBezTo>
                  <a:pt x="2991164" y="43841"/>
                  <a:pt x="3008421" y="47731"/>
                  <a:pt x="3017206" y="62733"/>
                </a:cubicBezTo>
                <a:cubicBezTo>
                  <a:pt x="3025991" y="77735"/>
                  <a:pt x="3025743" y="110675"/>
                  <a:pt x="3027576" y="128455"/>
                </a:cubicBezTo>
                <a:cubicBezTo>
                  <a:pt x="3029409" y="146235"/>
                  <a:pt x="3026829" y="151157"/>
                  <a:pt x="3028204" y="169413"/>
                </a:cubicBezTo>
                <a:cubicBezTo>
                  <a:pt x="3029579" y="187669"/>
                  <a:pt x="3035824" y="214992"/>
                  <a:pt x="3035824" y="237993"/>
                </a:cubicBezTo>
                <a:cubicBezTo>
                  <a:pt x="3035824" y="266048"/>
                  <a:pt x="3038364" y="301652"/>
                  <a:pt x="3028204" y="321813"/>
                </a:cubicBezTo>
                <a:cubicBezTo>
                  <a:pt x="3018044" y="341974"/>
                  <a:pt x="3015098" y="351500"/>
                  <a:pt x="2974864" y="358961"/>
                </a:cubicBezTo>
                <a:cubicBezTo>
                  <a:pt x="2934630" y="366422"/>
                  <a:pt x="2850299" y="364041"/>
                  <a:pt x="2786799" y="366581"/>
                </a:cubicBezTo>
                <a:cubicBezTo>
                  <a:pt x="2744109" y="373696"/>
                  <a:pt x="2712590" y="373248"/>
                  <a:pt x="2665194" y="374677"/>
                </a:cubicBezTo>
                <a:cubicBezTo>
                  <a:pt x="2617798" y="376106"/>
                  <a:pt x="2627500" y="375709"/>
                  <a:pt x="2502424" y="375153"/>
                </a:cubicBezTo>
                <a:lnTo>
                  <a:pt x="1914740" y="371343"/>
                </a:lnTo>
                <a:lnTo>
                  <a:pt x="1116055" y="375629"/>
                </a:lnTo>
                <a:lnTo>
                  <a:pt x="978424" y="375153"/>
                </a:lnTo>
                <a:cubicBezTo>
                  <a:pt x="926930" y="374201"/>
                  <a:pt x="873132" y="372455"/>
                  <a:pt x="807092" y="369915"/>
                </a:cubicBezTo>
                <a:cubicBezTo>
                  <a:pt x="774477" y="361761"/>
                  <a:pt x="761891" y="377402"/>
                  <a:pt x="727959" y="377693"/>
                </a:cubicBezTo>
                <a:cubicBezTo>
                  <a:pt x="694027" y="377984"/>
                  <a:pt x="645364" y="374200"/>
                  <a:pt x="603500" y="371660"/>
                </a:cubicBezTo>
                <a:cubicBezTo>
                  <a:pt x="561636" y="369120"/>
                  <a:pt x="545555" y="362480"/>
                  <a:pt x="476774" y="362453"/>
                </a:cubicBezTo>
                <a:cubicBezTo>
                  <a:pt x="407993" y="362427"/>
                  <a:pt x="287757" y="374041"/>
                  <a:pt x="190814" y="371501"/>
                </a:cubicBezTo>
                <a:cubicBezTo>
                  <a:pt x="178114" y="368961"/>
                  <a:pt x="107309" y="367559"/>
                  <a:pt x="81097" y="356738"/>
                </a:cubicBezTo>
                <a:cubicBezTo>
                  <a:pt x="54885" y="345917"/>
                  <a:pt x="66744" y="340065"/>
                  <a:pt x="33544" y="306573"/>
                </a:cubicBezTo>
                <a:cubicBezTo>
                  <a:pt x="28464" y="291333"/>
                  <a:pt x="22200" y="276438"/>
                  <a:pt x="18304" y="260853"/>
                </a:cubicBezTo>
                <a:cubicBezTo>
                  <a:pt x="14437" y="245386"/>
                  <a:pt x="6115" y="221483"/>
                  <a:pt x="3064" y="207513"/>
                </a:cubicBezTo>
                <a:cubicBezTo>
                  <a:pt x="13" y="193543"/>
                  <a:pt x="5080" y="187193"/>
                  <a:pt x="0" y="177033"/>
                </a:cubicBezTo>
                <a:cubicBezTo>
                  <a:pt x="2540" y="144013"/>
                  <a:pt x="8222" y="122899"/>
                  <a:pt x="12490" y="104167"/>
                </a:cubicBezTo>
                <a:cubicBezTo>
                  <a:pt x="16758" y="85435"/>
                  <a:pt x="13211" y="79163"/>
                  <a:pt x="25610" y="64638"/>
                </a:cubicBezTo>
                <a:cubicBezTo>
                  <a:pt x="38009" y="50113"/>
                  <a:pt x="31698" y="44606"/>
                  <a:pt x="86884" y="17013"/>
                </a:cubicBezTo>
                <a:cubicBezTo>
                  <a:pt x="95075" y="12917"/>
                  <a:pt x="100615" y="2503"/>
                  <a:pt x="109744" y="1773"/>
                </a:cubicBezTo>
                <a:cubicBezTo>
                  <a:pt x="165446" y="-2683"/>
                  <a:pt x="221504" y="1773"/>
                  <a:pt x="307864" y="9393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prstClr val="white"/>
                </a:solidFill>
              </a:rPr>
              <a:t>04-4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8104790" y="5104473"/>
            <a:ext cx="1464690" cy="255417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err="1">
                <a:solidFill>
                  <a:srgbClr val="886E87"/>
                </a:solidFill>
              </a:rPr>
              <a:t>재능나눔</a:t>
            </a:r>
            <a:r>
              <a:rPr lang="ko-KR" altLang="en-US" sz="1000" b="1" dirty="0">
                <a:solidFill>
                  <a:srgbClr val="886E87"/>
                </a:solidFill>
              </a:rPr>
              <a:t> 등록</a:t>
            </a:r>
            <a:r>
              <a:rPr lang="en-US" altLang="ko-KR" sz="1000" b="1" dirty="0">
                <a:solidFill>
                  <a:srgbClr val="886E87"/>
                </a:solidFill>
              </a:rPr>
              <a:t>	</a:t>
            </a:r>
            <a:endParaRPr lang="ko-KR" altLang="en-US" sz="1000" b="1" dirty="0">
              <a:solidFill>
                <a:srgbClr val="886E87"/>
              </a:solidFill>
            </a:endParaRPr>
          </a:p>
        </p:txBody>
      </p:sp>
      <p:sp>
        <p:nvSpPr>
          <p:cNvPr id="40" name="자유형 39"/>
          <p:cNvSpPr/>
          <p:nvPr/>
        </p:nvSpPr>
        <p:spPr>
          <a:xfrm>
            <a:off x="7250556" y="4542034"/>
            <a:ext cx="2484756" cy="377708"/>
          </a:xfrm>
          <a:custGeom>
            <a:avLst/>
            <a:gdLst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23900 w 3048262"/>
              <a:gd name="connsiteY24" fmla="*/ 352293 h 390393"/>
              <a:gd name="connsiteX25" fmla="*/ 678180 w 3048262"/>
              <a:gd name="connsiteY25" fmla="*/ 344673 h 390393"/>
              <a:gd name="connsiteX26" fmla="*/ 533400 w 3048262"/>
              <a:gd name="connsiteY26" fmla="*/ 337053 h 390393"/>
              <a:gd name="connsiteX27" fmla="*/ 198120 w 3048262"/>
              <a:gd name="connsiteY27" fmla="*/ 329433 h 390393"/>
              <a:gd name="connsiteX28" fmla="*/ 160020 w 3048262"/>
              <a:gd name="connsiteY28" fmla="*/ 3218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23900 w 3048262"/>
              <a:gd name="connsiteY24" fmla="*/ 352293 h 390393"/>
              <a:gd name="connsiteX25" fmla="*/ 678180 w 3048262"/>
              <a:gd name="connsiteY25" fmla="*/ 344673 h 390393"/>
              <a:gd name="connsiteX26" fmla="*/ 488950 w 3048262"/>
              <a:gd name="connsiteY26" fmla="*/ 362453 h 390393"/>
              <a:gd name="connsiteX27" fmla="*/ 198120 w 3048262"/>
              <a:gd name="connsiteY27" fmla="*/ 329433 h 390393"/>
              <a:gd name="connsiteX28" fmla="*/ 160020 w 3048262"/>
              <a:gd name="connsiteY28" fmla="*/ 3218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23900 w 3048262"/>
              <a:gd name="connsiteY24" fmla="*/ 352293 h 390393"/>
              <a:gd name="connsiteX25" fmla="*/ 678180 w 3048262"/>
              <a:gd name="connsiteY25" fmla="*/ 3446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160020 w 3048262"/>
              <a:gd name="connsiteY28" fmla="*/ 3218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23900 w 3048262"/>
              <a:gd name="connsiteY24" fmla="*/ 352293 h 390393"/>
              <a:gd name="connsiteX25" fmla="*/ 678180 w 3048262"/>
              <a:gd name="connsiteY25" fmla="*/ 3446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6520 w 3048262"/>
              <a:gd name="connsiteY28" fmla="*/ 3599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23900 w 3048262"/>
              <a:gd name="connsiteY24" fmla="*/ 3522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6520 w 3048262"/>
              <a:gd name="connsiteY28" fmla="*/ 3599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6520 w 3048262"/>
              <a:gd name="connsiteY28" fmla="*/ 3599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202990 w 3048262"/>
              <a:gd name="connsiteY27" fmla="*/ 371501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202990 w 3048262"/>
              <a:gd name="connsiteY27" fmla="*/ 371501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24666 w 3048262"/>
              <a:gd name="connsiteY33" fmla="*/ 104167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202990 w 3048262"/>
              <a:gd name="connsiteY27" fmla="*/ 371501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24666 w 3048262"/>
              <a:gd name="connsiteY33" fmla="*/ 104167 h 390393"/>
              <a:gd name="connsiteX34" fmla="*/ 37786 w 3048262"/>
              <a:gd name="connsiteY34" fmla="*/ 64638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24633 h 390393"/>
              <a:gd name="connsiteX4" fmla="*/ 1047004 w 3036086"/>
              <a:gd name="connsiteY4" fmla="*/ 32253 h 390393"/>
              <a:gd name="connsiteX5" fmla="*/ 1519444 w 3036086"/>
              <a:gd name="connsiteY5" fmla="*/ 2463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2997724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24633 h 390393"/>
              <a:gd name="connsiteX4" fmla="*/ 1068921 w 3036086"/>
              <a:gd name="connsiteY4" fmla="*/ 1297 h 390393"/>
              <a:gd name="connsiteX5" fmla="*/ 1519444 w 3036086"/>
              <a:gd name="connsiteY5" fmla="*/ 2463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2997724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9444 w 3036086"/>
              <a:gd name="connsiteY5" fmla="*/ 2463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2997724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2997724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2997724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3017206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3017206 w 3036086"/>
              <a:gd name="connsiteY11" fmla="*/ 62733 h 390393"/>
              <a:gd name="connsiteX12" fmla="*/ 3027576 w 3036086"/>
              <a:gd name="connsiteY12" fmla="*/ 128455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38444 h 390393"/>
              <a:gd name="connsiteX11" fmla="*/ 3017206 w 3036086"/>
              <a:gd name="connsiteY11" fmla="*/ 62733 h 390393"/>
              <a:gd name="connsiteX12" fmla="*/ 3027576 w 3036086"/>
              <a:gd name="connsiteY12" fmla="*/ 128455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19403 w 3036086"/>
              <a:gd name="connsiteY9" fmla="*/ 30348 h 390393"/>
              <a:gd name="connsiteX10" fmla="*/ 2974864 w 3036086"/>
              <a:gd name="connsiteY10" fmla="*/ 38444 h 390393"/>
              <a:gd name="connsiteX11" fmla="*/ 3017206 w 3036086"/>
              <a:gd name="connsiteY11" fmla="*/ 62733 h 390393"/>
              <a:gd name="connsiteX12" fmla="*/ 3027576 w 3036086"/>
              <a:gd name="connsiteY12" fmla="*/ 128455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7814 w 3036086"/>
              <a:gd name="connsiteY8" fmla="*/ 15584 h 390393"/>
              <a:gd name="connsiteX9" fmla="*/ 2919403 w 3036086"/>
              <a:gd name="connsiteY9" fmla="*/ 30348 h 390393"/>
              <a:gd name="connsiteX10" fmla="*/ 2974864 w 3036086"/>
              <a:gd name="connsiteY10" fmla="*/ 38444 h 390393"/>
              <a:gd name="connsiteX11" fmla="*/ 3017206 w 3036086"/>
              <a:gd name="connsiteY11" fmla="*/ 62733 h 390393"/>
              <a:gd name="connsiteX12" fmla="*/ 3027576 w 3036086"/>
              <a:gd name="connsiteY12" fmla="*/ 128455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106"/>
              <a:gd name="connsiteY0" fmla="*/ 9393 h 390393"/>
              <a:gd name="connsiteX1" fmla="*/ 307864 w 3036106"/>
              <a:gd name="connsiteY1" fmla="*/ 9393 h 390393"/>
              <a:gd name="connsiteX2" fmla="*/ 437404 w 3036106"/>
              <a:gd name="connsiteY2" fmla="*/ 17013 h 390393"/>
              <a:gd name="connsiteX3" fmla="*/ 528844 w 3036106"/>
              <a:gd name="connsiteY3" fmla="*/ 12727 h 390393"/>
              <a:gd name="connsiteX4" fmla="*/ 1068921 w 3036106"/>
              <a:gd name="connsiteY4" fmla="*/ 1297 h 390393"/>
              <a:gd name="connsiteX5" fmla="*/ 1517009 w 3036106"/>
              <a:gd name="connsiteY5" fmla="*/ 5583 h 390393"/>
              <a:gd name="connsiteX6" fmla="*/ 2586244 w 3036106"/>
              <a:gd name="connsiteY6" fmla="*/ 9393 h 390393"/>
              <a:gd name="connsiteX7" fmla="*/ 2822464 w 3036106"/>
              <a:gd name="connsiteY7" fmla="*/ 17013 h 390393"/>
              <a:gd name="connsiteX8" fmla="*/ 2857814 w 3036106"/>
              <a:gd name="connsiteY8" fmla="*/ 15584 h 390393"/>
              <a:gd name="connsiteX9" fmla="*/ 2919403 w 3036106"/>
              <a:gd name="connsiteY9" fmla="*/ 30348 h 390393"/>
              <a:gd name="connsiteX10" fmla="*/ 2974864 w 3036106"/>
              <a:gd name="connsiteY10" fmla="*/ 38444 h 390393"/>
              <a:gd name="connsiteX11" fmla="*/ 3017206 w 3036106"/>
              <a:gd name="connsiteY11" fmla="*/ 62733 h 390393"/>
              <a:gd name="connsiteX12" fmla="*/ 3027576 w 3036106"/>
              <a:gd name="connsiteY12" fmla="*/ 128455 h 390393"/>
              <a:gd name="connsiteX13" fmla="*/ 3028204 w 3036106"/>
              <a:gd name="connsiteY13" fmla="*/ 169413 h 390393"/>
              <a:gd name="connsiteX14" fmla="*/ 3035824 w 3036106"/>
              <a:gd name="connsiteY14" fmla="*/ 237993 h 390393"/>
              <a:gd name="connsiteX15" fmla="*/ 3028204 w 3036106"/>
              <a:gd name="connsiteY15" fmla="*/ 321813 h 390393"/>
              <a:gd name="connsiteX16" fmla="*/ 2974864 w 3036106"/>
              <a:gd name="connsiteY16" fmla="*/ 358961 h 390393"/>
              <a:gd name="connsiteX17" fmla="*/ 2784364 w 3036106"/>
              <a:gd name="connsiteY17" fmla="*/ 352293 h 390393"/>
              <a:gd name="connsiteX18" fmla="*/ 2670064 w 3036106"/>
              <a:gd name="connsiteY18" fmla="*/ 367533 h 390393"/>
              <a:gd name="connsiteX19" fmla="*/ 2502424 w 3036106"/>
              <a:gd name="connsiteY19" fmla="*/ 375153 h 390393"/>
              <a:gd name="connsiteX20" fmla="*/ 2365264 w 3036106"/>
              <a:gd name="connsiteY20" fmla="*/ 390393 h 390393"/>
              <a:gd name="connsiteX21" fmla="*/ 1008904 w 3036106"/>
              <a:gd name="connsiteY21" fmla="*/ 382773 h 390393"/>
              <a:gd name="connsiteX22" fmla="*/ 978424 w 3036106"/>
              <a:gd name="connsiteY22" fmla="*/ 375153 h 390393"/>
              <a:gd name="connsiteX23" fmla="*/ 780304 w 3036106"/>
              <a:gd name="connsiteY23" fmla="*/ 367533 h 390393"/>
              <a:gd name="connsiteX24" fmla="*/ 727959 w 3036106"/>
              <a:gd name="connsiteY24" fmla="*/ 377693 h 390393"/>
              <a:gd name="connsiteX25" fmla="*/ 620546 w 3036106"/>
              <a:gd name="connsiteY25" fmla="*/ 357373 h 390393"/>
              <a:gd name="connsiteX26" fmla="*/ 476774 w 3036106"/>
              <a:gd name="connsiteY26" fmla="*/ 362453 h 390393"/>
              <a:gd name="connsiteX27" fmla="*/ 190814 w 3036106"/>
              <a:gd name="connsiteY27" fmla="*/ 371501 h 390393"/>
              <a:gd name="connsiteX28" fmla="*/ 81097 w 3036106"/>
              <a:gd name="connsiteY28" fmla="*/ 356738 h 390393"/>
              <a:gd name="connsiteX29" fmla="*/ 33544 w 3036106"/>
              <a:gd name="connsiteY29" fmla="*/ 306573 h 390393"/>
              <a:gd name="connsiteX30" fmla="*/ 18304 w 3036106"/>
              <a:gd name="connsiteY30" fmla="*/ 260853 h 390393"/>
              <a:gd name="connsiteX31" fmla="*/ 3064 w 3036106"/>
              <a:gd name="connsiteY31" fmla="*/ 207513 h 390393"/>
              <a:gd name="connsiteX32" fmla="*/ 0 w 3036106"/>
              <a:gd name="connsiteY32" fmla="*/ 177033 h 390393"/>
              <a:gd name="connsiteX33" fmla="*/ 12490 w 3036106"/>
              <a:gd name="connsiteY33" fmla="*/ 104167 h 390393"/>
              <a:gd name="connsiteX34" fmla="*/ 25610 w 3036106"/>
              <a:gd name="connsiteY34" fmla="*/ 64638 h 390393"/>
              <a:gd name="connsiteX35" fmla="*/ 86884 w 3036106"/>
              <a:gd name="connsiteY35" fmla="*/ 17013 h 390393"/>
              <a:gd name="connsiteX36" fmla="*/ 109744 w 3036106"/>
              <a:gd name="connsiteY36" fmla="*/ 1773 h 390393"/>
              <a:gd name="connsiteX37" fmla="*/ 307864 w 3036106"/>
              <a:gd name="connsiteY37" fmla="*/ 9393 h 390393"/>
              <a:gd name="connsiteX0" fmla="*/ 307864 w 3036106"/>
              <a:gd name="connsiteY0" fmla="*/ 9393 h 390393"/>
              <a:gd name="connsiteX1" fmla="*/ 307864 w 3036106"/>
              <a:gd name="connsiteY1" fmla="*/ 9393 h 390393"/>
              <a:gd name="connsiteX2" fmla="*/ 437404 w 3036106"/>
              <a:gd name="connsiteY2" fmla="*/ 17013 h 390393"/>
              <a:gd name="connsiteX3" fmla="*/ 528844 w 3036106"/>
              <a:gd name="connsiteY3" fmla="*/ 12727 h 390393"/>
              <a:gd name="connsiteX4" fmla="*/ 1068921 w 3036106"/>
              <a:gd name="connsiteY4" fmla="*/ 1297 h 390393"/>
              <a:gd name="connsiteX5" fmla="*/ 1517009 w 3036106"/>
              <a:gd name="connsiteY5" fmla="*/ 5583 h 390393"/>
              <a:gd name="connsiteX6" fmla="*/ 2586244 w 3036106"/>
              <a:gd name="connsiteY6" fmla="*/ 9393 h 390393"/>
              <a:gd name="connsiteX7" fmla="*/ 2822464 w 3036106"/>
              <a:gd name="connsiteY7" fmla="*/ 17013 h 390393"/>
              <a:gd name="connsiteX8" fmla="*/ 2857814 w 3036106"/>
              <a:gd name="connsiteY8" fmla="*/ 15584 h 390393"/>
              <a:gd name="connsiteX9" fmla="*/ 2919403 w 3036106"/>
              <a:gd name="connsiteY9" fmla="*/ 30348 h 390393"/>
              <a:gd name="connsiteX10" fmla="*/ 2974864 w 3036106"/>
              <a:gd name="connsiteY10" fmla="*/ 38444 h 390393"/>
              <a:gd name="connsiteX11" fmla="*/ 3017206 w 3036106"/>
              <a:gd name="connsiteY11" fmla="*/ 62733 h 390393"/>
              <a:gd name="connsiteX12" fmla="*/ 3027576 w 3036106"/>
              <a:gd name="connsiteY12" fmla="*/ 128455 h 390393"/>
              <a:gd name="connsiteX13" fmla="*/ 3028204 w 3036106"/>
              <a:gd name="connsiteY13" fmla="*/ 169413 h 390393"/>
              <a:gd name="connsiteX14" fmla="*/ 3035824 w 3036106"/>
              <a:gd name="connsiteY14" fmla="*/ 237993 h 390393"/>
              <a:gd name="connsiteX15" fmla="*/ 3028204 w 3036106"/>
              <a:gd name="connsiteY15" fmla="*/ 321813 h 390393"/>
              <a:gd name="connsiteX16" fmla="*/ 2974864 w 3036106"/>
              <a:gd name="connsiteY16" fmla="*/ 358961 h 390393"/>
              <a:gd name="connsiteX17" fmla="*/ 2786799 w 3036106"/>
              <a:gd name="connsiteY17" fmla="*/ 366581 h 390393"/>
              <a:gd name="connsiteX18" fmla="*/ 2670064 w 3036106"/>
              <a:gd name="connsiteY18" fmla="*/ 367533 h 390393"/>
              <a:gd name="connsiteX19" fmla="*/ 2502424 w 3036106"/>
              <a:gd name="connsiteY19" fmla="*/ 375153 h 390393"/>
              <a:gd name="connsiteX20" fmla="*/ 2365264 w 3036106"/>
              <a:gd name="connsiteY20" fmla="*/ 390393 h 390393"/>
              <a:gd name="connsiteX21" fmla="*/ 1008904 w 3036106"/>
              <a:gd name="connsiteY21" fmla="*/ 382773 h 390393"/>
              <a:gd name="connsiteX22" fmla="*/ 978424 w 3036106"/>
              <a:gd name="connsiteY22" fmla="*/ 375153 h 390393"/>
              <a:gd name="connsiteX23" fmla="*/ 780304 w 3036106"/>
              <a:gd name="connsiteY23" fmla="*/ 367533 h 390393"/>
              <a:gd name="connsiteX24" fmla="*/ 727959 w 3036106"/>
              <a:gd name="connsiteY24" fmla="*/ 377693 h 390393"/>
              <a:gd name="connsiteX25" fmla="*/ 620546 w 3036106"/>
              <a:gd name="connsiteY25" fmla="*/ 357373 h 390393"/>
              <a:gd name="connsiteX26" fmla="*/ 476774 w 3036106"/>
              <a:gd name="connsiteY26" fmla="*/ 362453 h 390393"/>
              <a:gd name="connsiteX27" fmla="*/ 190814 w 3036106"/>
              <a:gd name="connsiteY27" fmla="*/ 371501 h 390393"/>
              <a:gd name="connsiteX28" fmla="*/ 81097 w 3036106"/>
              <a:gd name="connsiteY28" fmla="*/ 356738 h 390393"/>
              <a:gd name="connsiteX29" fmla="*/ 33544 w 3036106"/>
              <a:gd name="connsiteY29" fmla="*/ 306573 h 390393"/>
              <a:gd name="connsiteX30" fmla="*/ 18304 w 3036106"/>
              <a:gd name="connsiteY30" fmla="*/ 260853 h 390393"/>
              <a:gd name="connsiteX31" fmla="*/ 3064 w 3036106"/>
              <a:gd name="connsiteY31" fmla="*/ 207513 h 390393"/>
              <a:gd name="connsiteX32" fmla="*/ 0 w 3036106"/>
              <a:gd name="connsiteY32" fmla="*/ 177033 h 390393"/>
              <a:gd name="connsiteX33" fmla="*/ 12490 w 3036106"/>
              <a:gd name="connsiteY33" fmla="*/ 104167 h 390393"/>
              <a:gd name="connsiteX34" fmla="*/ 25610 w 3036106"/>
              <a:gd name="connsiteY34" fmla="*/ 64638 h 390393"/>
              <a:gd name="connsiteX35" fmla="*/ 86884 w 3036106"/>
              <a:gd name="connsiteY35" fmla="*/ 17013 h 390393"/>
              <a:gd name="connsiteX36" fmla="*/ 109744 w 3036106"/>
              <a:gd name="connsiteY36" fmla="*/ 1773 h 390393"/>
              <a:gd name="connsiteX37" fmla="*/ 307864 w 3036106"/>
              <a:gd name="connsiteY37" fmla="*/ 9393 h 390393"/>
              <a:gd name="connsiteX0" fmla="*/ 307864 w 3036106"/>
              <a:gd name="connsiteY0" fmla="*/ 9393 h 390393"/>
              <a:gd name="connsiteX1" fmla="*/ 307864 w 3036106"/>
              <a:gd name="connsiteY1" fmla="*/ 9393 h 390393"/>
              <a:gd name="connsiteX2" fmla="*/ 437404 w 3036106"/>
              <a:gd name="connsiteY2" fmla="*/ 17013 h 390393"/>
              <a:gd name="connsiteX3" fmla="*/ 528844 w 3036106"/>
              <a:gd name="connsiteY3" fmla="*/ 12727 h 390393"/>
              <a:gd name="connsiteX4" fmla="*/ 1068921 w 3036106"/>
              <a:gd name="connsiteY4" fmla="*/ 1297 h 390393"/>
              <a:gd name="connsiteX5" fmla="*/ 1517009 w 3036106"/>
              <a:gd name="connsiteY5" fmla="*/ 5583 h 390393"/>
              <a:gd name="connsiteX6" fmla="*/ 2586244 w 3036106"/>
              <a:gd name="connsiteY6" fmla="*/ 9393 h 390393"/>
              <a:gd name="connsiteX7" fmla="*/ 2822464 w 3036106"/>
              <a:gd name="connsiteY7" fmla="*/ 17013 h 390393"/>
              <a:gd name="connsiteX8" fmla="*/ 2857814 w 3036106"/>
              <a:gd name="connsiteY8" fmla="*/ 15584 h 390393"/>
              <a:gd name="connsiteX9" fmla="*/ 2919403 w 3036106"/>
              <a:gd name="connsiteY9" fmla="*/ 30348 h 390393"/>
              <a:gd name="connsiteX10" fmla="*/ 2974864 w 3036106"/>
              <a:gd name="connsiteY10" fmla="*/ 38444 h 390393"/>
              <a:gd name="connsiteX11" fmla="*/ 3017206 w 3036106"/>
              <a:gd name="connsiteY11" fmla="*/ 62733 h 390393"/>
              <a:gd name="connsiteX12" fmla="*/ 3027576 w 3036106"/>
              <a:gd name="connsiteY12" fmla="*/ 128455 h 390393"/>
              <a:gd name="connsiteX13" fmla="*/ 3028204 w 3036106"/>
              <a:gd name="connsiteY13" fmla="*/ 169413 h 390393"/>
              <a:gd name="connsiteX14" fmla="*/ 3035824 w 3036106"/>
              <a:gd name="connsiteY14" fmla="*/ 237993 h 390393"/>
              <a:gd name="connsiteX15" fmla="*/ 3028204 w 3036106"/>
              <a:gd name="connsiteY15" fmla="*/ 321813 h 390393"/>
              <a:gd name="connsiteX16" fmla="*/ 2974864 w 3036106"/>
              <a:gd name="connsiteY16" fmla="*/ 358961 h 390393"/>
              <a:gd name="connsiteX17" fmla="*/ 2786799 w 3036106"/>
              <a:gd name="connsiteY17" fmla="*/ 366581 h 390393"/>
              <a:gd name="connsiteX18" fmla="*/ 2665194 w 3036106"/>
              <a:gd name="connsiteY18" fmla="*/ 374677 h 390393"/>
              <a:gd name="connsiteX19" fmla="*/ 2502424 w 3036106"/>
              <a:gd name="connsiteY19" fmla="*/ 375153 h 390393"/>
              <a:gd name="connsiteX20" fmla="*/ 2365264 w 3036106"/>
              <a:gd name="connsiteY20" fmla="*/ 390393 h 390393"/>
              <a:gd name="connsiteX21" fmla="*/ 1008904 w 3036106"/>
              <a:gd name="connsiteY21" fmla="*/ 382773 h 390393"/>
              <a:gd name="connsiteX22" fmla="*/ 978424 w 3036106"/>
              <a:gd name="connsiteY22" fmla="*/ 375153 h 390393"/>
              <a:gd name="connsiteX23" fmla="*/ 780304 w 3036106"/>
              <a:gd name="connsiteY23" fmla="*/ 367533 h 390393"/>
              <a:gd name="connsiteX24" fmla="*/ 727959 w 3036106"/>
              <a:gd name="connsiteY24" fmla="*/ 377693 h 390393"/>
              <a:gd name="connsiteX25" fmla="*/ 620546 w 3036106"/>
              <a:gd name="connsiteY25" fmla="*/ 357373 h 390393"/>
              <a:gd name="connsiteX26" fmla="*/ 476774 w 3036106"/>
              <a:gd name="connsiteY26" fmla="*/ 362453 h 390393"/>
              <a:gd name="connsiteX27" fmla="*/ 190814 w 3036106"/>
              <a:gd name="connsiteY27" fmla="*/ 371501 h 390393"/>
              <a:gd name="connsiteX28" fmla="*/ 81097 w 3036106"/>
              <a:gd name="connsiteY28" fmla="*/ 356738 h 390393"/>
              <a:gd name="connsiteX29" fmla="*/ 33544 w 3036106"/>
              <a:gd name="connsiteY29" fmla="*/ 306573 h 390393"/>
              <a:gd name="connsiteX30" fmla="*/ 18304 w 3036106"/>
              <a:gd name="connsiteY30" fmla="*/ 260853 h 390393"/>
              <a:gd name="connsiteX31" fmla="*/ 3064 w 3036106"/>
              <a:gd name="connsiteY31" fmla="*/ 207513 h 390393"/>
              <a:gd name="connsiteX32" fmla="*/ 0 w 3036106"/>
              <a:gd name="connsiteY32" fmla="*/ 177033 h 390393"/>
              <a:gd name="connsiteX33" fmla="*/ 12490 w 3036106"/>
              <a:gd name="connsiteY33" fmla="*/ 104167 h 390393"/>
              <a:gd name="connsiteX34" fmla="*/ 25610 w 3036106"/>
              <a:gd name="connsiteY34" fmla="*/ 64638 h 390393"/>
              <a:gd name="connsiteX35" fmla="*/ 86884 w 3036106"/>
              <a:gd name="connsiteY35" fmla="*/ 17013 h 390393"/>
              <a:gd name="connsiteX36" fmla="*/ 109744 w 3036106"/>
              <a:gd name="connsiteY36" fmla="*/ 1773 h 390393"/>
              <a:gd name="connsiteX37" fmla="*/ 307864 w 3036106"/>
              <a:gd name="connsiteY37" fmla="*/ 9393 h 390393"/>
              <a:gd name="connsiteX0" fmla="*/ 307864 w 3036106"/>
              <a:gd name="connsiteY0" fmla="*/ 9393 h 382810"/>
              <a:gd name="connsiteX1" fmla="*/ 307864 w 3036106"/>
              <a:gd name="connsiteY1" fmla="*/ 9393 h 382810"/>
              <a:gd name="connsiteX2" fmla="*/ 437404 w 3036106"/>
              <a:gd name="connsiteY2" fmla="*/ 17013 h 382810"/>
              <a:gd name="connsiteX3" fmla="*/ 528844 w 3036106"/>
              <a:gd name="connsiteY3" fmla="*/ 12727 h 382810"/>
              <a:gd name="connsiteX4" fmla="*/ 1068921 w 3036106"/>
              <a:gd name="connsiteY4" fmla="*/ 1297 h 382810"/>
              <a:gd name="connsiteX5" fmla="*/ 1517009 w 3036106"/>
              <a:gd name="connsiteY5" fmla="*/ 5583 h 382810"/>
              <a:gd name="connsiteX6" fmla="*/ 2586244 w 3036106"/>
              <a:gd name="connsiteY6" fmla="*/ 9393 h 382810"/>
              <a:gd name="connsiteX7" fmla="*/ 2822464 w 3036106"/>
              <a:gd name="connsiteY7" fmla="*/ 17013 h 382810"/>
              <a:gd name="connsiteX8" fmla="*/ 2857814 w 3036106"/>
              <a:gd name="connsiteY8" fmla="*/ 15584 h 382810"/>
              <a:gd name="connsiteX9" fmla="*/ 2919403 w 3036106"/>
              <a:gd name="connsiteY9" fmla="*/ 30348 h 382810"/>
              <a:gd name="connsiteX10" fmla="*/ 2974864 w 3036106"/>
              <a:gd name="connsiteY10" fmla="*/ 38444 h 382810"/>
              <a:gd name="connsiteX11" fmla="*/ 3017206 w 3036106"/>
              <a:gd name="connsiteY11" fmla="*/ 62733 h 382810"/>
              <a:gd name="connsiteX12" fmla="*/ 3027576 w 3036106"/>
              <a:gd name="connsiteY12" fmla="*/ 128455 h 382810"/>
              <a:gd name="connsiteX13" fmla="*/ 3028204 w 3036106"/>
              <a:gd name="connsiteY13" fmla="*/ 169413 h 382810"/>
              <a:gd name="connsiteX14" fmla="*/ 3035824 w 3036106"/>
              <a:gd name="connsiteY14" fmla="*/ 237993 h 382810"/>
              <a:gd name="connsiteX15" fmla="*/ 3028204 w 3036106"/>
              <a:gd name="connsiteY15" fmla="*/ 321813 h 382810"/>
              <a:gd name="connsiteX16" fmla="*/ 2974864 w 3036106"/>
              <a:gd name="connsiteY16" fmla="*/ 358961 h 382810"/>
              <a:gd name="connsiteX17" fmla="*/ 2786799 w 3036106"/>
              <a:gd name="connsiteY17" fmla="*/ 366581 h 382810"/>
              <a:gd name="connsiteX18" fmla="*/ 2665194 w 3036106"/>
              <a:gd name="connsiteY18" fmla="*/ 374677 h 382810"/>
              <a:gd name="connsiteX19" fmla="*/ 2502424 w 3036106"/>
              <a:gd name="connsiteY19" fmla="*/ 375153 h 382810"/>
              <a:gd name="connsiteX20" fmla="*/ 1914740 w 3036106"/>
              <a:gd name="connsiteY20" fmla="*/ 371343 h 382810"/>
              <a:gd name="connsiteX21" fmla="*/ 1008904 w 3036106"/>
              <a:gd name="connsiteY21" fmla="*/ 382773 h 382810"/>
              <a:gd name="connsiteX22" fmla="*/ 978424 w 3036106"/>
              <a:gd name="connsiteY22" fmla="*/ 375153 h 382810"/>
              <a:gd name="connsiteX23" fmla="*/ 780304 w 3036106"/>
              <a:gd name="connsiteY23" fmla="*/ 367533 h 382810"/>
              <a:gd name="connsiteX24" fmla="*/ 727959 w 3036106"/>
              <a:gd name="connsiteY24" fmla="*/ 377693 h 382810"/>
              <a:gd name="connsiteX25" fmla="*/ 620546 w 3036106"/>
              <a:gd name="connsiteY25" fmla="*/ 357373 h 382810"/>
              <a:gd name="connsiteX26" fmla="*/ 476774 w 3036106"/>
              <a:gd name="connsiteY26" fmla="*/ 362453 h 382810"/>
              <a:gd name="connsiteX27" fmla="*/ 190814 w 3036106"/>
              <a:gd name="connsiteY27" fmla="*/ 371501 h 382810"/>
              <a:gd name="connsiteX28" fmla="*/ 81097 w 3036106"/>
              <a:gd name="connsiteY28" fmla="*/ 356738 h 382810"/>
              <a:gd name="connsiteX29" fmla="*/ 33544 w 3036106"/>
              <a:gd name="connsiteY29" fmla="*/ 306573 h 382810"/>
              <a:gd name="connsiteX30" fmla="*/ 18304 w 3036106"/>
              <a:gd name="connsiteY30" fmla="*/ 260853 h 382810"/>
              <a:gd name="connsiteX31" fmla="*/ 3064 w 3036106"/>
              <a:gd name="connsiteY31" fmla="*/ 207513 h 382810"/>
              <a:gd name="connsiteX32" fmla="*/ 0 w 3036106"/>
              <a:gd name="connsiteY32" fmla="*/ 177033 h 382810"/>
              <a:gd name="connsiteX33" fmla="*/ 12490 w 3036106"/>
              <a:gd name="connsiteY33" fmla="*/ 104167 h 382810"/>
              <a:gd name="connsiteX34" fmla="*/ 25610 w 3036106"/>
              <a:gd name="connsiteY34" fmla="*/ 64638 h 382810"/>
              <a:gd name="connsiteX35" fmla="*/ 86884 w 3036106"/>
              <a:gd name="connsiteY35" fmla="*/ 17013 h 382810"/>
              <a:gd name="connsiteX36" fmla="*/ 109744 w 3036106"/>
              <a:gd name="connsiteY36" fmla="*/ 1773 h 382810"/>
              <a:gd name="connsiteX37" fmla="*/ 307864 w 3036106"/>
              <a:gd name="connsiteY37" fmla="*/ 9393 h 382810"/>
              <a:gd name="connsiteX0" fmla="*/ 307864 w 3036106"/>
              <a:gd name="connsiteY0" fmla="*/ 9393 h 382819"/>
              <a:gd name="connsiteX1" fmla="*/ 307864 w 3036106"/>
              <a:gd name="connsiteY1" fmla="*/ 9393 h 382819"/>
              <a:gd name="connsiteX2" fmla="*/ 437404 w 3036106"/>
              <a:gd name="connsiteY2" fmla="*/ 17013 h 382819"/>
              <a:gd name="connsiteX3" fmla="*/ 528844 w 3036106"/>
              <a:gd name="connsiteY3" fmla="*/ 12727 h 382819"/>
              <a:gd name="connsiteX4" fmla="*/ 1068921 w 3036106"/>
              <a:gd name="connsiteY4" fmla="*/ 1297 h 382819"/>
              <a:gd name="connsiteX5" fmla="*/ 1517009 w 3036106"/>
              <a:gd name="connsiteY5" fmla="*/ 5583 h 382819"/>
              <a:gd name="connsiteX6" fmla="*/ 2586244 w 3036106"/>
              <a:gd name="connsiteY6" fmla="*/ 9393 h 382819"/>
              <a:gd name="connsiteX7" fmla="*/ 2822464 w 3036106"/>
              <a:gd name="connsiteY7" fmla="*/ 17013 h 382819"/>
              <a:gd name="connsiteX8" fmla="*/ 2857814 w 3036106"/>
              <a:gd name="connsiteY8" fmla="*/ 15584 h 382819"/>
              <a:gd name="connsiteX9" fmla="*/ 2919403 w 3036106"/>
              <a:gd name="connsiteY9" fmla="*/ 30348 h 382819"/>
              <a:gd name="connsiteX10" fmla="*/ 2974864 w 3036106"/>
              <a:gd name="connsiteY10" fmla="*/ 38444 h 382819"/>
              <a:gd name="connsiteX11" fmla="*/ 3017206 w 3036106"/>
              <a:gd name="connsiteY11" fmla="*/ 62733 h 382819"/>
              <a:gd name="connsiteX12" fmla="*/ 3027576 w 3036106"/>
              <a:gd name="connsiteY12" fmla="*/ 128455 h 382819"/>
              <a:gd name="connsiteX13" fmla="*/ 3028204 w 3036106"/>
              <a:gd name="connsiteY13" fmla="*/ 169413 h 382819"/>
              <a:gd name="connsiteX14" fmla="*/ 3035824 w 3036106"/>
              <a:gd name="connsiteY14" fmla="*/ 237993 h 382819"/>
              <a:gd name="connsiteX15" fmla="*/ 3028204 w 3036106"/>
              <a:gd name="connsiteY15" fmla="*/ 321813 h 382819"/>
              <a:gd name="connsiteX16" fmla="*/ 2974864 w 3036106"/>
              <a:gd name="connsiteY16" fmla="*/ 358961 h 382819"/>
              <a:gd name="connsiteX17" fmla="*/ 2786799 w 3036106"/>
              <a:gd name="connsiteY17" fmla="*/ 366581 h 382819"/>
              <a:gd name="connsiteX18" fmla="*/ 2665194 w 3036106"/>
              <a:gd name="connsiteY18" fmla="*/ 374677 h 382819"/>
              <a:gd name="connsiteX19" fmla="*/ 2502424 w 3036106"/>
              <a:gd name="connsiteY19" fmla="*/ 375153 h 382819"/>
              <a:gd name="connsiteX20" fmla="*/ 1914740 w 3036106"/>
              <a:gd name="connsiteY20" fmla="*/ 371343 h 382819"/>
              <a:gd name="connsiteX21" fmla="*/ 1008904 w 3036106"/>
              <a:gd name="connsiteY21" fmla="*/ 382773 h 382819"/>
              <a:gd name="connsiteX22" fmla="*/ 978424 w 3036106"/>
              <a:gd name="connsiteY22" fmla="*/ 375153 h 382819"/>
              <a:gd name="connsiteX23" fmla="*/ 807092 w 3036106"/>
              <a:gd name="connsiteY23" fmla="*/ 369915 h 382819"/>
              <a:gd name="connsiteX24" fmla="*/ 727959 w 3036106"/>
              <a:gd name="connsiteY24" fmla="*/ 377693 h 382819"/>
              <a:gd name="connsiteX25" fmla="*/ 620546 w 3036106"/>
              <a:gd name="connsiteY25" fmla="*/ 357373 h 382819"/>
              <a:gd name="connsiteX26" fmla="*/ 476774 w 3036106"/>
              <a:gd name="connsiteY26" fmla="*/ 362453 h 382819"/>
              <a:gd name="connsiteX27" fmla="*/ 190814 w 3036106"/>
              <a:gd name="connsiteY27" fmla="*/ 371501 h 382819"/>
              <a:gd name="connsiteX28" fmla="*/ 81097 w 3036106"/>
              <a:gd name="connsiteY28" fmla="*/ 356738 h 382819"/>
              <a:gd name="connsiteX29" fmla="*/ 33544 w 3036106"/>
              <a:gd name="connsiteY29" fmla="*/ 306573 h 382819"/>
              <a:gd name="connsiteX30" fmla="*/ 18304 w 3036106"/>
              <a:gd name="connsiteY30" fmla="*/ 260853 h 382819"/>
              <a:gd name="connsiteX31" fmla="*/ 3064 w 3036106"/>
              <a:gd name="connsiteY31" fmla="*/ 207513 h 382819"/>
              <a:gd name="connsiteX32" fmla="*/ 0 w 3036106"/>
              <a:gd name="connsiteY32" fmla="*/ 177033 h 382819"/>
              <a:gd name="connsiteX33" fmla="*/ 12490 w 3036106"/>
              <a:gd name="connsiteY33" fmla="*/ 104167 h 382819"/>
              <a:gd name="connsiteX34" fmla="*/ 25610 w 3036106"/>
              <a:gd name="connsiteY34" fmla="*/ 64638 h 382819"/>
              <a:gd name="connsiteX35" fmla="*/ 86884 w 3036106"/>
              <a:gd name="connsiteY35" fmla="*/ 17013 h 382819"/>
              <a:gd name="connsiteX36" fmla="*/ 109744 w 3036106"/>
              <a:gd name="connsiteY36" fmla="*/ 1773 h 382819"/>
              <a:gd name="connsiteX37" fmla="*/ 307864 w 3036106"/>
              <a:gd name="connsiteY37" fmla="*/ 9393 h 382819"/>
              <a:gd name="connsiteX0" fmla="*/ 307864 w 3036106"/>
              <a:gd name="connsiteY0" fmla="*/ 9393 h 377863"/>
              <a:gd name="connsiteX1" fmla="*/ 307864 w 3036106"/>
              <a:gd name="connsiteY1" fmla="*/ 9393 h 377863"/>
              <a:gd name="connsiteX2" fmla="*/ 437404 w 3036106"/>
              <a:gd name="connsiteY2" fmla="*/ 17013 h 377863"/>
              <a:gd name="connsiteX3" fmla="*/ 528844 w 3036106"/>
              <a:gd name="connsiteY3" fmla="*/ 12727 h 377863"/>
              <a:gd name="connsiteX4" fmla="*/ 1068921 w 3036106"/>
              <a:gd name="connsiteY4" fmla="*/ 1297 h 377863"/>
              <a:gd name="connsiteX5" fmla="*/ 1517009 w 3036106"/>
              <a:gd name="connsiteY5" fmla="*/ 5583 h 377863"/>
              <a:gd name="connsiteX6" fmla="*/ 2586244 w 3036106"/>
              <a:gd name="connsiteY6" fmla="*/ 9393 h 377863"/>
              <a:gd name="connsiteX7" fmla="*/ 2822464 w 3036106"/>
              <a:gd name="connsiteY7" fmla="*/ 17013 h 377863"/>
              <a:gd name="connsiteX8" fmla="*/ 2857814 w 3036106"/>
              <a:gd name="connsiteY8" fmla="*/ 15584 h 377863"/>
              <a:gd name="connsiteX9" fmla="*/ 2919403 w 3036106"/>
              <a:gd name="connsiteY9" fmla="*/ 30348 h 377863"/>
              <a:gd name="connsiteX10" fmla="*/ 2974864 w 3036106"/>
              <a:gd name="connsiteY10" fmla="*/ 38444 h 377863"/>
              <a:gd name="connsiteX11" fmla="*/ 3017206 w 3036106"/>
              <a:gd name="connsiteY11" fmla="*/ 62733 h 377863"/>
              <a:gd name="connsiteX12" fmla="*/ 3027576 w 3036106"/>
              <a:gd name="connsiteY12" fmla="*/ 128455 h 377863"/>
              <a:gd name="connsiteX13" fmla="*/ 3028204 w 3036106"/>
              <a:gd name="connsiteY13" fmla="*/ 169413 h 377863"/>
              <a:gd name="connsiteX14" fmla="*/ 3035824 w 3036106"/>
              <a:gd name="connsiteY14" fmla="*/ 237993 h 377863"/>
              <a:gd name="connsiteX15" fmla="*/ 3028204 w 3036106"/>
              <a:gd name="connsiteY15" fmla="*/ 321813 h 377863"/>
              <a:gd name="connsiteX16" fmla="*/ 2974864 w 3036106"/>
              <a:gd name="connsiteY16" fmla="*/ 358961 h 377863"/>
              <a:gd name="connsiteX17" fmla="*/ 2786799 w 3036106"/>
              <a:gd name="connsiteY17" fmla="*/ 366581 h 377863"/>
              <a:gd name="connsiteX18" fmla="*/ 2665194 w 3036106"/>
              <a:gd name="connsiteY18" fmla="*/ 374677 h 377863"/>
              <a:gd name="connsiteX19" fmla="*/ 2502424 w 3036106"/>
              <a:gd name="connsiteY19" fmla="*/ 375153 h 377863"/>
              <a:gd name="connsiteX20" fmla="*/ 1914740 w 3036106"/>
              <a:gd name="connsiteY20" fmla="*/ 371343 h 377863"/>
              <a:gd name="connsiteX21" fmla="*/ 1116055 w 3036106"/>
              <a:gd name="connsiteY21" fmla="*/ 375629 h 377863"/>
              <a:gd name="connsiteX22" fmla="*/ 978424 w 3036106"/>
              <a:gd name="connsiteY22" fmla="*/ 375153 h 377863"/>
              <a:gd name="connsiteX23" fmla="*/ 807092 w 3036106"/>
              <a:gd name="connsiteY23" fmla="*/ 369915 h 377863"/>
              <a:gd name="connsiteX24" fmla="*/ 727959 w 3036106"/>
              <a:gd name="connsiteY24" fmla="*/ 377693 h 377863"/>
              <a:gd name="connsiteX25" fmla="*/ 620546 w 3036106"/>
              <a:gd name="connsiteY25" fmla="*/ 357373 h 377863"/>
              <a:gd name="connsiteX26" fmla="*/ 476774 w 3036106"/>
              <a:gd name="connsiteY26" fmla="*/ 362453 h 377863"/>
              <a:gd name="connsiteX27" fmla="*/ 190814 w 3036106"/>
              <a:gd name="connsiteY27" fmla="*/ 371501 h 377863"/>
              <a:gd name="connsiteX28" fmla="*/ 81097 w 3036106"/>
              <a:gd name="connsiteY28" fmla="*/ 356738 h 377863"/>
              <a:gd name="connsiteX29" fmla="*/ 33544 w 3036106"/>
              <a:gd name="connsiteY29" fmla="*/ 306573 h 377863"/>
              <a:gd name="connsiteX30" fmla="*/ 18304 w 3036106"/>
              <a:gd name="connsiteY30" fmla="*/ 260853 h 377863"/>
              <a:gd name="connsiteX31" fmla="*/ 3064 w 3036106"/>
              <a:gd name="connsiteY31" fmla="*/ 207513 h 377863"/>
              <a:gd name="connsiteX32" fmla="*/ 0 w 3036106"/>
              <a:gd name="connsiteY32" fmla="*/ 177033 h 377863"/>
              <a:gd name="connsiteX33" fmla="*/ 12490 w 3036106"/>
              <a:gd name="connsiteY33" fmla="*/ 104167 h 377863"/>
              <a:gd name="connsiteX34" fmla="*/ 25610 w 3036106"/>
              <a:gd name="connsiteY34" fmla="*/ 64638 h 377863"/>
              <a:gd name="connsiteX35" fmla="*/ 86884 w 3036106"/>
              <a:gd name="connsiteY35" fmla="*/ 17013 h 377863"/>
              <a:gd name="connsiteX36" fmla="*/ 109744 w 3036106"/>
              <a:gd name="connsiteY36" fmla="*/ 1773 h 377863"/>
              <a:gd name="connsiteX37" fmla="*/ 307864 w 3036106"/>
              <a:gd name="connsiteY37" fmla="*/ 9393 h 377863"/>
              <a:gd name="connsiteX0" fmla="*/ 307864 w 3036106"/>
              <a:gd name="connsiteY0" fmla="*/ 9393 h 377708"/>
              <a:gd name="connsiteX1" fmla="*/ 307864 w 3036106"/>
              <a:gd name="connsiteY1" fmla="*/ 9393 h 377708"/>
              <a:gd name="connsiteX2" fmla="*/ 437404 w 3036106"/>
              <a:gd name="connsiteY2" fmla="*/ 17013 h 377708"/>
              <a:gd name="connsiteX3" fmla="*/ 528844 w 3036106"/>
              <a:gd name="connsiteY3" fmla="*/ 12727 h 377708"/>
              <a:gd name="connsiteX4" fmla="*/ 1068921 w 3036106"/>
              <a:gd name="connsiteY4" fmla="*/ 1297 h 377708"/>
              <a:gd name="connsiteX5" fmla="*/ 1517009 w 3036106"/>
              <a:gd name="connsiteY5" fmla="*/ 5583 h 377708"/>
              <a:gd name="connsiteX6" fmla="*/ 2586244 w 3036106"/>
              <a:gd name="connsiteY6" fmla="*/ 9393 h 377708"/>
              <a:gd name="connsiteX7" fmla="*/ 2822464 w 3036106"/>
              <a:gd name="connsiteY7" fmla="*/ 17013 h 377708"/>
              <a:gd name="connsiteX8" fmla="*/ 2857814 w 3036106"/>
              <a:gd name="connsiteY8" fmla="*/ 15584 h 377708"/>
              <a:gd name="connsiteX9" fmla="*/ 2919403 w 3036106"/>
              <a:gd name="connsiteY9" fmla="*/ 30348 h 377708"/>
              <a:gd name="connsiteX10" fmla="*/ 2974864 w 3036106"/>
              <a:gd name="connsiteY10" fmla="*/ 38444 h 377708"/>
              <a:gd name="connsiteX11" fmla="*/ 3017206 w 3036106"/>
              <a:gd name="connsiteY11" fmla="*/ 62733 h 377708"/>
              <a:gd name="connsiteX12" fmla="*/ 3027576 w 3036106"/>
              <a:gd name="connsiteY12" fmla="*/ 128455 h 377708"/>
              <a:gd name="connsiteX13" fmla="*/ 3028204 w 3036106"/>
              <a:gd name="connsiteY13" fmla="*/ 169413 h 377708"/>
              <a:gd name="connsiteX14" fmla="*/ 3035824 w 3036106"/>
              <a:gd name="connsiteY14" fmla="*/ 237993 h 377708"/>
              <a:gd name="connsiteX15" fmla="*/ 3028204 w 3036106"/>
              <a:gd name="connsiteY15" fmla="*/ 321813 h 377708"/>
              <a:gd name="connsiteX16" fmla="*/ 2974864 w 3036106"/>
              <a:gd name="connsiteY16" fmla="*/ 358961 h 377708"/>
              <a:gd name="connsiteX17" fmla="*/ 2786799 w 3036106"/>
              <a:gd name="connsiteY17" fmla="*/ 366581 h 377708"/>
              <a:gd name="connsiteX18" fmla="*/ 2665194 w 3036106"/>
              <a:gd name="connsiteY18" fmla="*/ 374677 h 377708"/>
              <a:gd name="connsiteX19" fmla="*/ 2502424 w 3036106"/>
              <a:gd name="connsiteY19" fmla="*/ 375153 h 377708"/>
              <a:gd name="connsiteX20" fmla="*/ 1914740 w 3036106"/>
              <a:gd name="connsiteY20" fmla="*/ 371343 h 377708"/>
              <a:gd name="connsiteX21" fmla="*/ 1116055 w 3036106"/>
              <a:gd name="connsiteY21" fmla="*/ 375629 h 377708"/>
              <a:gd name="connsiteX22" fmla="*/ 978424 w 3036106"/>
              <a:gd name="connsiteY22" fmla="*/ 375153 h 377708"/>
              <a:gd name="connsiteX23" fmla="*/ 807092 w 3036106"/>
              <a:gd name="connsiteY23" fmla="*/ 369915 h 377708"/>
              <a:gd name="connsiteX24" fmla="*/ 727959 w 3036106"/>
              <a:gd name="connsiteY24" fmla="*/ 377693 h 377708"/>
              <a:gd name="connsiteX25" fmla="*/ 603500 w 3036106"/>
              <a:gd name="connsiteY25" fmla="*/ 371660 h 377708"/>
              <a:gd name="connsiteX26" fmla="*/ 476774 w 3036106"/>
              <a:gd name="connsiteY26" fmla="*/ 362453 h 377708"/>
              <a:gd name="connsiteX27" fmla="*/ 190814 w 3036106"/>
              <a:gd name="connsiteY27" fmla="*/ 371501 h 377708"/>
              <a:gd name="connsiteX28" fmla="*/ 81097 w 3036106"/>
              <a:gd name="connsiteY28" fmla="*/ 356738 h 377708"/>
              <a:gd name="connsiteX29" fmla="*/ 33544 w 3036106"/>
              <a:gd name="connsiteY29" fmla="*/ 306573 h 377708"/>
              <a:gd name="connsiteX30" fmla="*/ 18304 w 3036106"/>
              <a:gd name="connsiteY30" fmla="*/ 260853 h 377708"/>
              <a:gd name="connsiteX31" fmla="*/ 3064 w 3036106"/>
              <a:gd name="connsiteY31" fmla="*/ 207513 h 377708"/>
              <a:gd name="connsiteX32" fmla="*/ 0 w 3036106"/>
              <a:gd name="connsiteY32" fmla="*/ 177033 h 377708"/>
              <a:gd name="connsiteX33" fmla="*/ 12490 w 3036106"/>
              <a:gd name="connsiteY33" fmla="*/ 104167 h 377708"/>
              <a:gd name="connsiteX34" fmla="*/ 25610 w 3036106"/>
              <a:gd name="connsiteY34" fmla="*/ 64638 h 377708"/>
              <a:gd name="connsiteX35" fmla="*/ 86884 w 3036106"/>
              <a:gd name="connsiteY35" fmla="*/ 17013 h 377708"/>
              <a:gd name="connsiteX36" fmla="*/ 109744 w 3036106"/>
              <a:gd name="connsiteY36" fmla="*/ 1773 h 377708"/>
              <a:gd name="connsiteX37" fmla="*/ 307864 w 3036106"/>
              <a:gd name="connsiteY37" fmla="*/ 9393 h 377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036106" h="377708">
                <a:moveTo>
                  <a:pt x="307864" y="9393"/>
                </a:moveTo>
                <a:lnTo>
                  <a:pt x="307864" y="9393"/>
                </a:lnTo>
                <a:cubicBezTo>
                  <a:pt x="351044" y="11933"/>
                  <a:pt x="400574" y="16457"/>
                  <a:pt x="437404" y="17013"/>
                </a:cubicBezTo>
                <a:cubicBezTo>
                  <a:pt x="474234" y="17569"/>
                  <a:pt x="423591" y="15346"/>
                  <a:pt x="528844" y="12727"/>
                </a:cubicBezTo>
                <a:cubicBezTo>
                  <a:pt x="634097" y="10108"/>
                  <a:pt x="896201" y="-1243"/>
                  <a:pt x="1068921" y="1297"/>
                </a:cubicBezTo>
                <a:cubicBezTo>
                  <a:pt x="1219095" y="9076"/>
                  <a:pt x="1264122" y="4234"/>
                  <a:pt x="1517009" y="5583"/>
                </a:cubicBezTo>
                <a:cubicBezTo>
                  <a:pt x="1769896" y="6932"/>
                  <a:pt x="2136455" y="33995"/>
                  <a:pt x="2586244" y="9393"/>
                </a:cubicBezTo>
                <a:lnTo>
                  <a:pt x="2822464" y="17013"/>
                </a:lnTo>
                <a:cubicBezTo>
                  <a:pt x="2867726" y="18045"/>
                  <a:pt x="2841658" y="13362"/>
                  <a:pt x="2857814" y="15584"/>
                </a:cubicBezTo>
                <a:cubicBezTo>
                  <a:pt x="2873970" y="17806"/>
                  <a:pt x="2894003" y="27808"/>
                  <a:pt x="2919403" y="30348"/>
                </a:cubicBezTo>
                <a:cubicBezTo>
                  <a:pt x="2934643" y="35428"/>
                  <a:pt x="2958564" y="33047"/>
                  <a:pt x="2974864" y="38444"/>
                </a:cubicBezTo>
                <a:cubicBezTo>
                  <a:pt x="2991164" y="43841"/>
                  <a:pt x="3008421" y="47731"/>
                  <a:pt x="3017206" y="62733"/>
                </a:cubicBezTo>
                <a:cubicBezTo>
                  <a:pt x="3025991" y="77735"/>
                  <a:pt x="3025743" y="110675"/>
                  <a:pt x="3027576" y="128455"/>
                </a:cubicBezTo>
                <a:cubicBezTo>
                  <a:pt x="3029409" y="146235"/>
                  <a:pt x="3026829" y="151157"/>
                  <a:pt x="3028204" y="169413"/>
                </a:cubicBezTo>
                <a:cubicBezTo>
                  <a:pt x="3029579" y="187669"/>
                  <a:pt x="3035824" y="214992"/>
                  <a:pt x="3035824" y="237993"/>
                </a:cubicBezTo>
                <a:cubicBezTo>
                  <a:pt x="3035824" y="266048"/>
                  <a:pt x="3038364" y="301652"/>
                  <a:pt x="3028204" y="321813"/>
                </a:cubicBezTo>
                <a:cubicBezTo>
                  <a:pt x="3018044" y="341974"/>
                  <a:pt x="3015098" y="351500"/>
                  <a:pt x="2974864" y="358961"/>
                </a:cubicBezTo>
                <a:cubicBezTo>
                  <a:pt x="2934630" y="366422"/>
                  <a:pt x="2850299" y="364041"/>
                  <a:pt x="2786799" y="366581"/>
                </a:cubicBezTo>
                <a:cubicBezTo>
                  <a:pt x="2744109" y="373696"/>
                  <a:pt x="2712590" y="373248"/>
                  <a:pt x="2665194" y="374677"/>
                </a:cubicBezTo>
                <a:cubicBezTo>
                  <a:pt x="2617798" y="376106"/>
                  <a:pt x="2627500" y="375709"/>
                  <a:pt x="2502424" y="375153"/>
                </a:cubicBezTo>
                <a:lnTo>
                  <a:pt x="1914740" y="371343"/>
                </a:lnTo>
                <a:lnTo>
                  <a:pt x="1116055" y="375629"/>
                </a:lnTo>
                <a:lnTo>
                  <a:pt x="978424" y="375153"/>
                </a:lnTo>
                <a:cubicBezTo>
                  <a:pt x="926930" y="374201"/>
                  <a:pt x="873132" y="372455"/>
                  <a:pt x="807092" y="369915"/>
                </a:cubicBezTo>
                <a:cubicBezTo>
                  <a:pt x="774477" y="361761"/>
                  <a:pt x="761891" y="377402"/>
                  <a:pt x="727959" y="377693"/>
                </a:cubicBezTo>
                <a:cubicBezTo>
                  <a:pt x="694027" y="377984"/>
                  <a:pt x="645364" y="374200"/>
                  <a:pt x="603500" y="371660"/>
                </a:cubicBezTo>
                <a:cubicBezTo>
                  <a:pt x="561636" y="369120"/>
                  <a:pt x="545555" y="362480"/>
                  <a:pt x="476774" y="362453"/>
                </a:cubicBezTo>
                <a:cubicBezTo>
                  <a:pt x="407993" y="362427"/>
                  <a:pt x="287757" y="374041"/>
                  <a:pt x="190814" y="371501"/>
                </a:cubicBezTo>
                <a:cubicBezTo>
                  <a:pt x="178114" y="368961"/>
                  <a:pt x="107309" y="367559"/>
                  <a:pt x="81097" y="356738"/>
                </a:cubicBezTo>
                <a:cubicBezTo>
                  <a:pt x="54885" y="345917"/>
                  <a:pt x="66744" y="340065"/>
                  <a:pt x="33544" y="306573"/>
                </a:cubicBezTo>
                <a:cubicBezTo>
                  <a:pt x="28464" y="291333"/>
                  <a:pt x="22200" y="276438"/>
                  <a:pt x="18304" y="260853"/>
                </a:cubicBezTo>
                <a:cubicBezTo>
                  <a:pt x="14437" y="245386"/>
                  <a:pt x="6115" y="221483"/>
                  <a:pt x="3064" y="207513"/>
                </a:cubicBezTo>
                <a:cubicBezTo>
                  <a:pt x="13" y="193543"/>
                  <a:pt x="5080" y="187193"/>
                  <a:pt x="0" y="177033"/>
                </a:cubicBezTo>
                <a:cubicBezTo>
                  <a:pt x="2540" y="144013"/>
                  <a:pt x="8222" y="122899"/>
                  <a:pt x="12490" y="104167"/>
                </a:cubicBezTo>
                <a:cubicBezTo>
                  <a:pt x="16758" y="85435"/>
                  <a:pt x="13211" y="79163"/>
                  <a:pt x="25610" y="64638"/>
                </a:cubicBezTo>
                <a:cubicBezTo>
                  <a:pt x="38009" y="50113"/>
                  <a:pt x="31698" y="44606"/>
                  <a:pt x="86884" y="17013"/>
                </a:cubicBezTo>
                <a:cubicBezTo>
                  <a:pt x="95075" y="12917"/>
                  <a:pt x="100615" y="2503"/>
                  <a:pt x="109744" y="1773"/>
                </a:cubicBezTo>
                <a:cubicBezTo>
                  <a:pt x="165446" y="-2683"/>
                  <a:pt x="221504" y="1773"/>
                  <a:pt x="307864" y="9393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prstClr val="white"/>
                </a:solidFill>
              </a:rPr>
              <a:t>04-3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8110886" y="4622889"/>
            <a:ext cx="1464690" cy="255417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err="1">
                <a:solidFill>
                  <a:srgbClr val="886E87"/>
                </a:solidFill>
              </a:rPr>
              <a:t>마이페이지</a:t>
            </a:r>
            <a:r>
              <a:rPr lang="en-US" altLang="ko-KR" sz="1000" b="1" dirty="0">
                <a:solidFill>
                  <a:srgbClr val="886E87"/>
                </a:solidFill>
              </a:rPr>
              <a:t>	</a:t>
            </a:r>
            <a:endParaRPr lang="ko-KR" altLang="en-US" sz="1000" b="1" dirty="0">
              <a:solidFill>
                <a:srgbClr val="886E87"/>
              </a:solidFill>
            </a:endParaRPr>
          </a:p>
        </p:txBody>
      </p:sp>
      <p:sp>
        <p:nvSpPr>
          <p:cNvPr id="42" name="자유형 41"/>
          <p:cNvSpPr/>
          <p:nvPr/>
        </p:nvSpPr>
        <p:spPr>
          <a:xfrm>
            <a:off x="7250556" y="6005074"/>
            <a:ext cx="2484756" cy="377708"/>
          </a:xfrm>
          <a:custGeom>
            <a:avLst/>
            <a:gdLst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23900 w 3048262"/>
              <a:gd name="connsiteY24" fmla="*/ 352293 h 390393"/>
              <a:gd name="connsiteX25" fmla="*/ 678180 w 3048262"/>
              <a:gd name="connsiteY25" fmla="*/ 344673 h 390393"/>
              <a:gd name="connsiteX26" fmla="*/ 533400 w 3048262"/>
              <a:gd name="connsiteY26" fmla="*/ 337053 h 390393"/>
              <a:gd name="connsiteX27" fmla="*/ 198120 w 3048262"/>
              <a:gd name="connsiteY27" fmla="*/ 329433 h 390393"/>
              <a:gd name="connsiteX28" fmla="*/ 160020 w 3048262"/>
              <a:gd name="connsiteY28" fmla="*/ 3218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23900 w 3048262"/>
              <a:gd name="connsiteY24" fmla="*/ 352293 h 390393"/>
              <a:gd name="connsiteX25" fmla="*/ 678180 w 3048262"/>
              <a:gd name="connsiteY25" fmla="*/ 344673 h 390393"/>
              <a:gd name="connsiteX26" fmla="*/ 488950 w 3048262"/>
              <a:gd name="connsiteY26" fmla="*/ 362453 h 390393"/>
              <a:gd name="connsiteX27" fmla="*/ 198120 w 3048262"/>
              <a:gd name="connsiteY27" fmla="*/ 329433 h 390393"/>
              <a:gd name="connsiteX28" fmla="*/ 160020 w 3048262"/>
              <a:gd name="connsiteY28" fmla="*/ 3218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23900 w 3048262"/>
              <a:gd name="connsiteY24" fmla="*/ 352293 h 390393"/>
              <a:gd name="connsiteX25" fmla="*/ 678180 w 3048262"/>
              <a:gd name="connsiteY25" fmla="*/ 3446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160020 w 3048262"/>
              <a:gd name="connsiteY28" fmla="*/ 3218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23900 w 3048262"/>
              <a:gd name="connsiteY24" fmla="*/ 352293 h 390393"/>
              <a:gd name="connsiteX25" fmla="*/ 678180 w 3048262"/>
              <a:gd name="connsiteY25" fmla="*/ 3446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6520 w 3048262"/>
              <a:gd name="connsiteY28" fmla="*/ 3599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23900 w 3048262"/>
              <a:gd name="connsiteY24" fmla="*/ 3522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6520 w 3048262"/>
              <a:gd name="connsiteY28" fmla="*/ 3599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6520 w 3048262"/>
              <a:gd name="connsiteY28" fmla="*/ 3599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202990 w 3048262"/>
              <a:gd name="connsiteY27" fmla="*/ 371501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202990 w 3048262"/>
              <a:gd name="connsiteY27" fmla="*/ 371501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24666 w 3048262"/>
              <a:gd name="connsiteY33" fmla="*/ 104167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202990 w 3048262"/>
              <a:gd name="connsiteY27" fmla="*/ 371501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24666 w 3048262"/>
              <a:gd name="connsiteY33" fmla="*/ 104167 h 390393"/>
              <a:gd name="connsiteX34" fmla="*/ 37786 w 3048262"/>
              <a:gd name="connsiteY34" fmla="*/ 64638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24633 h 390393"/>
              <a:gd name="connsiteX4" fmla="*/ 1047004 w 3036086"/>
              <a:gd name="connsiteY4" fmla="*/ 32253 h 390393"/>
              <a:gd name="connsiteX5" fmla="*/ 1519444 w 3036086"/>
              <a:gd name="connsiteY5" fmla="*/ 2463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2997724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24633 h 390393"/>
              <a:gd name="connsiteX4" fmla="*/ 1068921 w 3036086"/>
              <a:gd name="connsiteY4" fmla="*/ 1297 h 390393"/>
              <a:gd name="connsiteX5" fmla="*/ 1519444 w 3036086"/>
              <a:gd name="connsiteY5" fmla="*/ 2463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2997724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9444 w 3036086"/>
              <a:gd name="connsiteY5" fmla="*/ 2463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2997724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2997724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2997724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3017206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3017206 w 3036086"/>
              <a:gd name="connsiteY11" fmla="*/ 62733 h 390393"/>
              <a:gd name="connsiteX12" fmla="*/ 3027576 w 3036086"/>
              <a:gd name="connsiteY12" fmla="*/ 128455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38444 h 390393"/>
              <a:gd name="connsiteX11" fmla="*/ 3017206 w 3036086"/>
              <a:gd name="connsiteY11" fmla="*/ 62733 h 390393"/>
              <a:gd name="connsiteX12" fmla="*/ 3027576 w 3036086"/>
              <a:gd name="connsiteY12" fmla="*/ 128455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19403 w 3036086"/>
              <a:gd name="connsiteY9" fmla="*/ 30348 h 390393"/>
              <a:gd name="connsiteX10" fmla="*/ 2974864 w 3036086"/>
              <a:gd name="connsiteY10" fmla="*/ 38444 h 390393"/>
              <a:gd name="connsiteX11" fmla="*/ 3017206 w 3036086"/>
              <a:gd name="connsiteY11" fmla="*/ 62733 h 390393"/>
              <a:gd name="connsiteX12" fmla="*/ 3027576 w 3036086"/>
              <a:gd name="connsiteY12" fmla="*/ 128455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7814 w 3036086"/>
              <a:gd name="connsiteY8" fmla="*/ 15584 h 390393"/>
              <a:gd name="connsiteX9" fmla="*/ 2919403 w 3036086"/>
              <a:gd name="connsiteY9" fmla="*/ 30348 h 390393"/>
              <a:gd name="connsiteX10" fmla="*/ 2974864 w 3036086"/>
              <a:gd name="connsiteY10" fmla="*/ 38444 h 390393"/>
              <a:gd name="connsiteX11" fmla="*/ 3017206 w 3036086"/>
              <a:gd name="connsiteY11" fmla="*/ 62733 h 390393"/>
              <a:gd name="connsiteX12" fmla="*/ 3027576 w 3036086"/>
              <a:gd name="connsiteY12" fmla="*/ 128455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106"/>
              <a:gd name="connsiteY0" fmla="*/ 9393 h 390393"/>
              <a:gd name="connsiteX1" fmla="*/ 307864 w 3036106"/>
              <a:gd name="connsiteY1" fmla="*/ 9393 h 390393"/>
              <a:gd name="connsiteX2" fmla="*/ 437404 w 3036106"/>
              <a:gd name="connsiteY2" fmla="*/ 17013 h 390393"/>
              <a:gd name="connsiteX3" fmla="*/ 528844 w 3036106"/>
              <a:gd name="connsiteY3" fmla="*/ 12727 h 390393"/>
              <a:gd name="connsiteX4" fmla="*/ 1068921 w 3036106"/>
              <a:gd name="connsiteY4" fmla="*/ 1297 h 390393"/>
              <a:gd name="connsiteX5" fmla="*/ 1517009 w 3036106"/>
              <a:gd name="connsiteY5" fmla="*/ 5583 h 390393"/>
              <a:gd name="connsiteX6" fmla="*/ 2586244 w 3036106"/>
              <a:gd name="connsiteY6" fmla="*/ 9393 h 390393"/>
              <a:gd name="connsiteX7" fmla="*/ 2822464 w 3036106"/>
              <a:gd name="connsiteY7" fmla="*/ 17013 h 390393"/>
              <a:gd name="connsiteX8" fmla="*/ 2857814 w 3036106"/>
              <a:gd name="connsiteY8" fmla="*/ 15584 h 390393"/>
              <a:gd name="connsiteX9" fmla="*/ 2919403 w 3036106"/>
              <a:gd name="connsiteY9" fmla="*/ 30348 h 390393"/>
              <a:gd name="connsiteX10" fmla="*/ 2974864 w 3036106"/>
              <a:gd name="connsiteY10" fmla="*/ 38444 h 390393"/>
              <a:gd name="connsiteX11" fmla="*/ 3017206 w 3036106"/>
              <a:gd name="connsiteY11" fmla="*/ 62733 h 390393"/>
              <a:gd name="connsiteX12" fmla="*/ 3027576 w 3036106"/>
              <a:gd name="connsiteY12" fmla="*/ 128455 h 390393"/>
              <a:gd name="connsiteX13" fmla="*/ 3028204 w 3036106"/>
              <a:gd name="connsiteY13" fmla="*/ 169413 h 390393"/>
              <a:gd name="connsiteX14" fmla="*/ 3035824 w 3036106"/>
              <a:gd name="connsiteY14" fmla="*/ 237993 h 390393"/>
              <a:gd name="connsiteX15" fmla="*/ 3028204 w 3036106"/>
              <a:gd name="connsiteY15" fmla="*/ 321813 h 390393"/>
              <a:gd name="connsiteX16" fmla="*/ 2974864 w 3036106"/>
              <a:gd name="connsiteY16" fmla="*/ 358961 h 390393"/>
              <a:gd name="connsiteX17" fmla="*/ 2784364 w 3036106"/>
              <a:gd name="connsiteY17" fmla="*/ 352293 h 390393"/>
              <a:gd name="connsiteX18" fmla="*/ 2670064 w 3036106"/>
              <a:gd name="connsiteY18" fmla="*/ 367533 h 390393"/>
              <a:gd name="connsiteX19" fmla="*/ 2502424 w 3036106"/>
              <a:gd name="connsiteY19" fmla="*/ 375153 h 390393"/>
              <a:gd name="connsiteX20" fmla="*/ 2365264 w 3036106"/>
              <a:gd name="connsiteY20" fmla="*/ 390393 h 390393"/>
              <a:gd name="connsiteX21" fmla="*/ 1008904 w 3036106"/>
              <a:gd name="connsiteY21" fmla="*/ 382773 h 390393"/>
              <a:gd name="connsiteX22" fmla="*/ 978424 w 3036106"/>
              <a:gd name="connsiteY22" fmla="*/ 375153 h 390393"/>
              <a:gd name="connsiteX23" fmla="*/ 780304 w 3036106"/>
              <a:gd name="connsiteY23" fmla="*/ 367533 h 390393"/>
              <a:gd name="connsiteX24" fmla="*/ 727959 w 3036106"/>
              <a:gd name="connsiteY24" fmla="*/ 377693 h 390393"/>
              <a:gd name="connsiteX25" fmla="*/ 620546 w 3036106"/>
              <a:gd name="connsiteY25" fmla="*/ 357373 h 390393"/>
              <a:gd name="connsiteX26" fmla="*/ 476774 w 3036106"/>
              <a:gd name="connsiteY26" fmla="*/ 362453 h 390393"/>
              <a:gd name="connsiteX27" fmla="*/ 190814 w 3036106"/>
              <a:gd name="connsiteY27" fmla="*/ 371501 h 390393"/>
              <a:gd name="connsiteX28" fmla="*/ 81097 w 3036106"/>
              <a:gd name="connsiteY28" fmla="*/ 356738 h 390393"/>
              <a:gd name="connsiteX29" fmla="*/ 33544 w 3036106"/>
              <a:gd name="connsiteY29" fmla="*/ 306573 h 390393"/>
              <a:gd name="connsiteX30" fmla="*/ 18304 w 3036106"/>
              <a:gd name="connsiteY30" fmla="*/ 260853 h 390393"/>
              <a:gd name="connsiteX31" fmla="*/ 3064 w 3036106"/>
              <a:gd name="connsiteY31" fmla="*/ 207513 h 390393"/>
              <a:gd name="connsiteX32" fmla="*/ 0 w 3036106"/>
              <a:gd name="connsiteY32" fmla="*/ 177033 h 390393"/>
              <a:gd name="connsiteX33" fmla="*/ 12490 w 3036106"/>
              <a:gd name="connsiteY33" fmla="*/ 104167 h 390393"/>
              <a:gd name="connsiteX34" fmla="*/ 25610 w 3036106"/>
              <a:gd name="connsiteY34" fmla="*/ 64638 h 390393"/>
              <a:gd name="connsiteX35" fmla="*/ 86884 w 3036106"/>
              <a:gd name="connsiteY35" fmla="*/ 17013 h 390393"/>
              <a:gd name="connsiteX36" fmla="*/ 109744 w 3036106"/>
              <a:gd name="connsiteY36" fmla="*/ 1773 h 390393"/>
              <a:gd name="connsiteX37" fmla="*/ 307864 w 3036106"/>
              <a:gd name="connsiteY37" fmla="*/ 9393 h 390393"/>
              <a:gd name="connsiteX0" fmla="*/ 307864 w 3036106"/>
              <a:gd name="connsiteY0" fmla="*/ 9393 h 390393"/>
              <a:gd name="connsiteX1" fmla="*/ 307864 w 3036106"/>
              <a:gd name="connsiteY1" fmla="*/ 9393 h 390393"/>
              <a:gd name="connsiteX2" fmla="*/ 437404 w 3036106"/>
              <a:gd name="connsiteY2" fmla="*/ 17013 h 390393"/>
              <a:gd name="connsiteX3" fmla="*/ 528844 w 3036106"/>
              <a:gd name="connsiteY3" fmla="*/ 12727 h 390393"/>
              <a:gd name="connsiteX4" fmla="*/ 1068921 w 3036106"/>
              <a:gd name="connsiteY4" fmla="*/ 1297 h 390393"/>
              <a:gd name="connsiteX5" fmla="*/ 1517009 w 3036106"/>
              <a:gd name="connsiteY5" fmla="*/ 5583 h 390393"/>
              <a:gd name="connsiteX6" fmla="*/ 2586244 w 3036106"/>
              <a:gd name="connsiteY6" fmla="*/ 9393 h 390393"/>
              <a:gd name="connsiteX7" fmla="*/ 2822464 w 3036106"/>
              <a:gd name="connsiteY7" fmla="*/ 17013 h 390393"/>
              <a:gd name="connsiteX8" fmla="*/ 2857814 w 3036106"/>
              <a:gd name="connsiteY8" fmla="*/ 15584 h 390393"/>
              <a:gd name="connsiteX9" fmla="*/ 2919403 w 3036106"/>
              <a:gd name="connsiteY9" fmla="*/ 30348 h 390393"/>
              <a:gd name="connsiteX10" fmla="*/ 2974864 w 3036106"/>
              <a:gd name="connsiteY10" fmla="*/ 38444 h 390393"/>
              <a:gd name="connsiteX11" fmla="*/ 3017206 w 3036106"/>
              <a:gd name="connsiteY11" fmla="*/ 62733 h 390393"/>
              <a:gd name="connsiteX12" fmla="*/ 3027576 w 3036106"/>
              <a:gd name="connsiteY12" fmla="*/ 128455 h 390393"/>
              <a:gd name="connsiteX13" fmla="*/ 3028204 w 3036106"/>
              <a:gd name="connsiteY13" fmla="*/ 169413 h 390393"/>
              <a:gd name="connsiteX14" fmla="*/ 3035824 w 3036106"/>
              <a:gd name="connsiteY14" fmla="*/ 237993 h 390393"/>
              <a:gd name="connsiteX15" fmla="*/ 3028204 w 3036106"/>
              <a:gd name="connsiteY15" fmla="*/ 321813 h 390393"/>
              <a:gd name="connsiteX16" fmla="*/ 2974864 w 3036106"/>
              <a:gd name="connsiteY16" fmla="*/ 358961 h 390393"/>
              <a:gd name="connsiteX17" fmla="*/ 2786799 w 3036106"/>
              <a:gd name="connsiteY17" fmla="*/ 366581 h 390393"/>
              <a:gd name="connsiteX18" fmla="*/ 2670064 w 3036106"/>
              <a:gd name="connsiteY18" fmla="*/ 367533 h 390393"/>
              <a:gd name="connsiteX19" fmla="*/ 2502424 w 3036106"/>
              <a:gd name="connsiteY19" fmla="*/ 375153 h 390393"/>
              <a:gd name="connsiteX20" fmla="*/ 2365264 w 3036106"/>
              <a:gd name="connsiteY20" fmla="*/ 390393 h 390393"/>
              <a:gd name="connsiteX21" fmla="*/ 1008904 w 3036106"/>
              <a:gd name="connsiteY21" fmla="*/ 382773 h 390393"/>
              <a:gd name="connsiteX22" fmla="*/ 978424 w 3036106"/>
              <a:gd name="connsiteY22" fmla="*/ 375153 h 390393"/>
              <a:gd name="connsiteX23" fmla="*/ 780304 w 3036106"/>
              <a:gd name="connsiteY23" fmla="*/ 367533 h 390393"/>
              <a:gd name="connsiteX24" fmla="*/ 727959 w 3036106"/>
              <a:gd name="connsiteY24" fmla="*/ 377693 h 390393"/>
              <a:gd name="connsiteX25" fmla="*/ 620546 w 3036106"/>
              <a:gd name="connsiteY25" fmla="*/ 357373 h 390393"/>
              <a:gd name="connsiteX26" fmla="*/ 476774 w 3036106"/>
              <a:gd name="connsiteY26" fmla="*/ 362453 h 390393"/>
              <a:gd name="connsiteX27" fmla="*/ 190814 w 3036106"/>
              <a:gd name="connsiteY27" fmla="*/ 371501 h 390393"/>
              <a:gd name="connsiteX28" fmla="*/ 81097 w 3036106"/>
              <a:gd name="connsiteY28" fmla="*/ 356738 h 390393"/>
              <a:gd name="connsiteX29" fmla="*/ 33544 w 3036106"/>
              <a:gd name="connsiteY29" fmla="*/ 306573 h 390393"/>
              <a:gd name="connsiteX30" fmla="*/ 18304 w 3036106"/>
              <a:gd name="connsiteY30" fmla="*/ 260853 h 390393"/>
              <a:gd name="connsiteX31" fmla="*/ 3064 w 3036106"/>
              <a:gd name="connsiteY31" fmla="*/ 207513 h 390393"/>
              <a:gd name="connsiteX32" fmla="*/ 0 w 3036106"/>
              <a:gd name="connsiteY32" fmla="*/ 177033 h 390393"/>
              <a:gd name="connsiteX33" fmla="*/ 12490 w 3036106"/>
              <a:gd name="connsiteY33" fmla="*/ 104167 h 390393"/>
              <a:gd name="connsiteX34" fmla="*/ 25610 w 3036106"/>
              <a:gd name="connsiteY34" fmla="*/ 64638 h 390393"/>
              <a:gd name="connsiteX35" fmla="*/ 86884 w 3036106"/>
              <a:gd name="connsiteY35" fmla="*/ 17013 h 390393"/>
              <a:gd name="connsiteX36" fmla="*/ 109744 w 3036106"/>
              <a:gd name="connsiteY36" fmla="*/ 1773 h 390393"/>
              <a:gd name="connsiteX37" fmla="*/ 307864 w 3036106"/>
              <a:gd name="connsiteY37" fmla="*/ 9393 h 390393"/>
              <a:gd name="connsiteX0" fmla="*/ 307864 w 3036106"/>
              <a:gd name="connsiteY0" fmla="*/ 9393 h 390393"/>
              <a:gd name="connsiteX1" fmla="*/ 307864 w 3036106"/>
              <a:gd name="connsiteY1" fmla="*/ 9393 h 390393"/>
              <a:gd name="connsiteX2" fmla="*/ 437404 w 3036106"/>
              <a:gd name="connsiteY2" fmla="*/ 17013 h 390393"/>
              <a:gd name="connsiteX3" fmla="*/ 528844 w 3036106"/>
              <a:gd name="connsiteY3" fmla="*/ 12727 h 390393"/>
              <a:gd name="connsiteX4" fmla="*/ 1068921 w 3036106"/>
              <a:gd name="connsiteY4" fmla="*/ 1297 h 390393"/>
              <a:gd name="connsiteX5" fmla="*/ 1517009 w 3036106"/>
              <a:gd name="connsiteY5" fmla="*/ 5583 h 390393"/>
              <a:gd name="connsiteX6" fmla="*/ 2586244 w 3036106"/>
              <a:gd name="connsiteY6" fmla="*/ 9393 h 390393"/>
              <a:gd name="connsiteX7" fmla="*/ 2822464 w 3036106"/>
              <a:gd name="connsiteY7" fmla="*/ 17013 h 390393"/>
              <a:gd name="connsiteX8" fmla="*/ 2857814 w 3036106"/>
              <a:gd name="connsiteY8" fmla="*/ 15584 h 390393"/>
              <a:gd name="connsiteX9" fmla="*/ 2919403 w 3036106"/>
              <a:gd name="connsiteY9" fmla="*/ 30348 h 390393"/>
              <a:gd name="connsiteX10" fmla="*/ 2974864 w 3036106"/>
              <a:gd name="connsiteY10" fmla="*/ 38444 h 390393"/>
              <a:gd name="connsiteX11" fmla="*/ 3017206 w 3036106"/>
              <a:gd name="connsiteY11" fmla="*/ 62733 h 390393"/>
              <a:gd name="connsiteX12" fmla="*/ 3027576 w 3036106"/>
              <a:gd name="connsiteY12" fmla="*/ 128455 h 390393"/>
              <a:gd name="connsiteX13" fmla="*/ 3028204 w 3036106"/>
              <a:gd name="connsiteY13" fmla="*/ 169413 h 390393"/>
              <a:gd name="connsiteX14" fmla="*/ 3035824 w 3036106"/>
              <a:gd name="connsiteY14" fmla="*/ 237993 h 390393"/>
              <a:gd name="connsiteX15" fmla="*/ 3028204 w 3036106"/>
              <a:gd name="connsiteY15" fmla="*/ 321813 h 390393"/>
              <a:gd name="connsiteX16" fmla="*/ 2974864 w 3036106"/>
              <a:gd name="connsiteY16" fmla="*/ 358961 h 390393"/>
              <a:gd name="connsiteX17" fmla="*/ 2786799 w 3036106"/>
              <a:gd name="connsiteY17" fmla="*/ 366581 h 390393"/>
              <a:gd name="connsiteX18" fmla="*/ 2665194 w 3036106"/>
              <a:gd name="connsiteY18" fmla="*/ 374677 h 390393"/>
              <a:gd name="connsiteX19" fmla="*/ 2502424 w 3036106"/>
              <a:gd name="connsiteY19" fmla="*/ 375153 h 390393"/>
              <a:gd name="connsiteX20" fmla="*/ 2365264 w 3036106"/>
              <a:gd name="connsiteY20" fmla="*/ 390393 h 390393"/>
              <a:gd name="connsiteX21" fmla="*/ 1008904 w 3036106"/>
              <a:gd name="connsiteY21" fmla="*/ 382773 h 390393"/>
              <a:gd name="connsiteX22" fmla="*/ 978424 w 3036106"/>
              <a:gd name="connsiteY22" fmla="*/ 375153 h 390393"/>
              <a:gd name="connsiteX23" fmla="*/ 780304 w 3036106"/>
              <a:gd name="connsiteY23" fmla="*/ 367533 h 390393"/>
              <a:gd name="connsiteX24" fmla="*/ 727959 w 3036106"/>
              <a:gd name="connsiteY24" fmla="*/ 377693 h 390393"/>
              <a:gd name="connsiteX25" fmla="*/ 620546 w 3036106"/>
              <a:gd name="connsiteY25" fmla="*/ 357373 h 390393"/>
              <a:gd name="connsiteX26" fmla="*/ 476774 w 3036106"/>
              <a:gd name="connsiteY26" fmla="*/ 362453 h 390393"/>
              <a:gd name="connsiteX27" fmla="*/ 190814 w 3036106"/>
              <a:gd name="connsiteY27" fmla="*/ 371501 h 390393"/>
              <a:gd name="connsiteX28" fmla="*/ 81097 w 3036106"/>
              <a:gd name="connsiteY28" fmla="*/ 356738 h 390393"/>
              <a:gd name="connsiteX29" fmla="*/ 33544 w 3036106"/>
              <a:gd name="connsiteY29" fmla="*/ 306573 h 390393"/>
              <a:gd name="connsiteX30" fmla="*/ 18304 w 3036106"/>
              <a:gd name="connsiteY30" fmla="*/ 260853 h 390393"/>
              <a:gd name="connsiteX31" fmla="*/ 3064 w 3036106"/>
              <a:gd name="connsiteY31" fmla="*/ 207513 h 390393"/>
              <a:gd name="connsiteX32" fmla="*/ 0 w 3036106"/>
              <a:gd name="connsiteY32" fmla="*/ 177033 h 390393"/>
              <a:gd name="connsiteX33" fmla="*/ 12490 w 3036106"/>
              <a:gd name="connsiteY33" fmla="*/ 104167 h 390393"/>
              <a:gd name="connsiteX34" fmla="*/ 25610 w 3036106"/>
              <a:gd name="connsiteY34" fmla="*/ 64638 h 390393"/>
              <a:gd name="connsiteX35" fmla="*/ 86884 w 3036106"/>
              <a:gd name="connsiteY35" fmla="*/ 17013 h 390393"/>
              <a:gd name="connsiteX36" fmla="*/ 109744 w 3036106"/>
              <a:gd name="connsiteY36" fmla="*/ 1773 h 390393"/>
              <a:gd name="connsiteX37" fmla="*/ 307864 w 3036106"/>
              <a:gd name="connsiteY37" fmla="*/ 9393 h 390393"/>
              <a:gd name="connsiteX0" fmla="*/ 307864 w 3036106"/>
              <a:gd name="connsiteY0" fmla="*/ 9393 h 382810"/>
              <a:gd name="connsiteX1" fmla="*/ 307864 w 3036106"/>
              <a:gd name="connsiteY1" fmla="*/ 9393 h 382810"/>
              <a:gd name="connsiteX2" fmla="*/ 437404 w 3036106"/>
              <a:gd name="connsiteY2" fmla="*/ 17013 h 382810"/>
              <a:gd name="connsiteX3" fmla="*/ 528844 w 3036106"/>
              <a:gd name="connsiteY3" fmla="*/ 12727 h 382810"/>
              <a:gd name="connsiteX4" fmla="*/ 1068921 w 3036106"/>
              <a:gd name="connsiteY4" fmla="*/ 1297 h 382810"/>
              <a:gd name="connsiteX5" fmla="*/ 1517009 w 3036106"/>
              <a:gd name="connsiteY5" fmla="*/ 5583 h 382810"/>
              <a:gd name="connsiteX6" fmla="*/ 2586244 w 3036106"/>
              <a:gd name="connsiteY6" fmla="*/ 9393 h 382810"/>
              <a:gd name="connsiteX7" fmla="*/ 2822464 w 3036106"/>
              <a:gd name="connsiteY7" fmla="*/ 17013 h 382810"/>
              <a:gd name="connsiteX8" fmla="*/ 2857814 w 3036106"/>
              <a:gd name="connsiteY8" fmla="*/ 15584 h 382810"/>
              <a:gd name="connsiteX9" fmla="*/ 2919403 w 3036106"/>
              <a:gd name="connsiteY9" fmla="*/ 30348 h 382810"/>
              <a:gd name="connsiteX10" fmla="*/ 2974864 w 3036106"/>
              <a:gd name="connsiteY10" fmla="*/ 38444 h 382810"/>
              <a:gd name="connsiteX11" fmla="*/ 3017206 w 3036106"/>
              <a:gd name="connsiteY11" fmla="*/ 62733 h 382810"/>
              <a:gd name="connsiteX12" fmla="*/ 3027576 w 3036106"/>
              <a:gd name="connsiteY12" fmla="*/ 128455 h 382810"/>
              <a:gd name="connsiteX13" fmla="*/ 3028204 w 3036106"/>
              <a:gd name="connsiteY13" fmla="*/ 169413 h 382810"/>
              <a:gd name="connsiteX14" fmla="*/ 3035824 w 3036106"/>
              <a:gd name="connsiteY14" fmla="*/ 237993 h 382810"/>
              <a:gd name="connsiteX15" fmla="*/ 3028204 w 3036106"/>
              <a:gd name="connsiteY15" fmla="*/ 321813 h 382810"/>
              <a:gd name="connsiteX16" fmla="*/ 2974864 w 3036106"/>
              <a:gd name="connsiteY16" fmla="*/ 358961 h 382810"/>
              <a:gd name="connsiteX17" fmla="*/ 2786799 w 3036106"/>
              <a:gd name="connsiteY17" fmla="*/ 366581 h 382810"/>
              <a:gd name="connsiteX18" fmla="*/ 2665194 w 3036106"/>
              <a:gd name="connsiteY18" fmla="*/ 374677 h 382810"/>
              <a:gd name="connsiteX19" fmla="*/ 2502424 w 3036106"/>
              <a:gd name="connsiteY19" fmla="*/ 375153 h 382810"/>
              <a:gd name="connsiteX20" fmla="*/ 1914740 w 3036106"/>
              <a:gd name="connsiteY20" fmla="*/ 371343 h 382810"/>
              <a:gd name="connsiteX21" fmla="*/ 1008904 w 3036106"/>
              <a:gd name="connsiteY21" fmla="*/ 382773 h 382810"/>
              <a:gd name="connsiteX22" fmla="*/ 978424 w 3036106"/>
              <a:gd name="connsiteY22" fmla="*/ 375153 h 382810"/>
              <a:gd name="connsiteX23" fmla="*/ 780304 w 3036106"/>
              <a:gd name="connsiteY23" fmla="*/ 367533 h 382810"/>
              <a:gd name="connsiteX24" fmla="*/ 727959 w 3036106"/>
              <a:gd name="connsiteY24" fmla="*/ 377693 h 382810"/>
              <a:gd name="connsiteX25" fmla="*/ 620546 w 3036106"/>
              <a:gd name="connsiteY25" fmla="*/ 357373 h 382810"/>
              <a:gd name="connsiteX26" fmla="*/ 476774 w 3036106"/>
              <a:gd name="connsiteY26" fmla="*/ 362453 h 382810"/>
              <a:gd name="connsiteX27" fmla="*/ 190814 w 3036106"/>
              <a:gd name="connsiteY27" fmla="*/ 371501 h 382810"/>
              <a:gd name="connsiteX28" fmla="*/ 81097 w 3036106"/>
              <a:gd name="connsiteY28" fmla="*/ 356738 h 382810"/>
              <a:gd name="connsiteX29" fmla="*/ 33544 w 3036106"/>
              <a:gd name="connsiteY29" fmla="*/ 306573 h 382810"/>
              <a:gd name="connsiteX30" fmla="*/ 18304 w 3036106"/>
              <a:gd name="connsiteY30" fmla="*/ 260853 h 382810"/>
              <a:gd name="connsiteX31" fmla="*/ 3064 w 3036106"/>
              <a:gd name="connsiteY31" fmla="*/ 207513 h 382810"/>
              <a:gd name="connsiteX32" fmla="*/ 0 w 3036106"/>
              <a:gd name="connsiteY32" fmla="*/ 177033 h 382810"/>
              <a:gd name="connsiteX33" fmla="*/ 12490 w 3036106"/>
              <a:gd name="connsiteY33" fmla="*/ 104167 h 382810"/>
              <a:gd name="connsiteX34" fmla="*/ 25610 w 3036106"/>
              <a:gd name="connsiteY34" fmla="*/ 64638 h 382810"/>
              <a:gd name="connsiteX35" fmla="*/ 86884 w 3036106"/>
              <a:gd name="connsiteY35" fmla="*/ 17013 h 382810"/>
              <a:gd name="connsiteX36" fmla="*/ 109744 w 3036106"/>
              <a:gd name="connsiteY36" fmla="*/ 1773 h 382810"/>
              <a:gd name="connsiteX37" fmla="*/ 307864 w 3036106"/>
              <a:gd name="connsiteY37" fmla="*/ 9393 h 382810"/>
              <a:gd name="connsiteX0" fmla="*/ 307864 w 3036106"/>
              <a:gd name="connsiteY0" fmla="*/ 9393 h 382819"/>
              <a:gd name="connsiteX1" fmla="*/ 307864 w 3036106"/>
              <a:gd name="connsiteY1" fmla="*/ 9393 h 382819"/>
              <a:gd name="connsiteX2" fmla="*/ 437404 w 3036106"/>
              <a:gd name="connsiteY2" fmla="*/ 17013 h 382819"/>
              <a:gd name="connsiteX3" fmla="*/ 528844 w 3036106"/>
              <a:gd name="connsiteY3" fmla="*/ 12727 h 382819"/>
              <a:gd name="connsiteX4" fmla="*/ 1068921 w 3036106"/>
              <a:gd name="connsiteY4" fmla="*/ 1297 h 382819"/>
              <a:gd name="connsiteX5" fmla="*/ 1517009 w 3036106"/>
              <a:gd name="connsiteY5" fmla="*/ 5583 h 382819"/>
              <a:gd name="connsiteX6" fmla="*/ 2586244 w 3036106"/>
              <a:gd name="connsiteY6" fmla="*/ 9393 h 382819"/>
              <a:gd name="connsiteX7" fmla="*/ 2822464 w 3036106"/>
              <a:gd name="connsiteY7" fmla="*/ 17013 h 382819"/>
              <a:gd name="connsiteX8" fmla="*/ 2857814 w 3036106"/>
              <a:gd name="connsiteY8" fmla="*/ 15584 h 382819"/>
              <a:gd name="connsiteX9" fmla="*/ 2919403 w 3036106"/>
              <a:gd name="connsiteY9" fmla="*/ 30348 h 382819"/>
              <a:gd name="connsiteX10" fmla="*/ 2974864 w 3036106"/>
              <a:gd name="connsiteY10" fmla="*/ 38444 h 382819"/>
              <a:gd name="connsiteX11" fmla="*/ 3017206 w 3036106"/>
              <a:gd name="connsiteY11" fmla="*/ 62733 h 382819"/>
              <a:gd name="connsiteX12" fmla="*/ 3027576 w 3036106"/>
              <a:gd name="connsiteY12" fmla="*/ 128455 h 382819"/>
              <a:gd name="connsiteX13" fmla="*/ 3028204 w 3036106"/>
              <a:gd name="connsiteY13" fmla="*/ 169413 h 382819"/>
              <a:gd name="connsiteX14" fmla="*/ 3035824 w 3036106"/>
              <a:gd name="connsiteY14" fmla="*/ 237993 h 382819"/>
              <a:gd name="connsiteX15" fmla="*/ 3028204 w 3036106"/>
              <a:gd name="connsiteY15" fmla="*/ 321813 h 382819"/>
              <a:gd name="connsiteX16" fmla="*/ 2974864 w 3036106"/>
              <a:gd name="connsiteY16" fmla="*/ 358961 h 382819"/>
              <a:gd name="connsiteX17" fmla="*/ 2786799 w 3036106"/>
              <a:gd name="connsiteY17" fmla="*/ 366581 h 382819"/>
              <a:gd name="connsiteX18" fmla="*/ 2665194 w 3036106"/>
              <a:gd name="connsiteY18" fmla="*/ 374677 h 382819"/>
              <a:gd name="connsiteX19" fmla="*/ 2502424 w 3036106"/>
              <a:gd name="connsiteY19" fmla="*/ 375153 h 382819"/>
              <a:gd name="connsiteX20" fmla="*/ 1914740 w 3036106"/>
              <a:gd name="connsiteY20" fmla="*/ 371343 h 382819"/>
              <a:gd name="connsiteX21" fmla="*/ 1008904 w 3036106"/>
              <a:gd name="connsiteY21" fmla="*/ 382773 h 382819"/>
              <a:gd name="connsiteX22" fmla="*/ 978424 w 3036106"/>
              <a:gd name="connsiteY22" fmla="*/ 375153 h 382819"/>
              <a:gd name="connsiteX23" fmla="*/ 807092 w 3036106"/>
              <a:gd name="connsiteY23" fmla="*/ 369915 h 382819"/>
              <a:gd name="connsiteX24" fmla="*/ 727959 w 3036106"/>
              <a:gd name="connsiteY24" fmla="*/ 377693 h 382819"/>
              <a:gd name="connsiteX25" fmla="*/ 620546 w 3036106"/>
              <a:gd name="connsiteY25" fmla="*/ 357373 h 382819"/>
              <a:gd name="connsiteX26" fmla="*/ 476774 w 3036106"/>
              <a:gd name="connsiteY26" fmla="*/ 362453 h 382819"/>
              <a:gd name="connsiteX27" fmla="*/ 190814 w 3036106"/>
              <a:gd name="connsiteY27" fmla="*/ 371501 h 382819"/>
              <a:gd name="connsiteX28" fmla="*/ 81097 w 3036106"/>
              <a:gd name="connsiteY28" fmla="*/ 356738 h 382819"/>
              <a:gd name="connsiteX29" fmla="*/ 33544 w 3036106"/>
              <a:gd name="connsiteY29" fmla="*/ 306573 h 382819"/>
              <a:gd name="connsiteX30" fmla="*/ 18304 w 3036106"/>
              <a:gd name="connsiteY30" fmla="*/ 260853 h 382819"/>
              <a:gd name="connsiteX31" fmla="*/ 3064 w 3036106"/>
              <a:gd name="connsiteY31" fmla="*/ 207513 h 382819"/>
              <a:gd name="connsiteX32" fmla="*/ 0 w 3036106"/>
              <a:gd name="connsiteY32" fmla="*/ 177033 h 382819"/>
              <a:gd name="connsiteX33" fmla="*/ 12490 w 3036106"/>
              <a:gd name="connsiteY33" fmla="*/ 104167 h 382819"/>
              <a:gd name="connsiteX34" fmla="*/ 25610 w 3036106"/>
              <a:gd name="connsiteY34" fmla="*/ 64638 h 382819"/>
              <a:gd name="connsiteX35" fmla="*/ 86884 w 3036106"/>
              <a:gd name="connsiteY35" fmla="*/ 17013 h 382819"/>
              <a:gd name="connsiteX36" fmla="*/ 109744 w 3036106"/>
              <a:gd name="connsiteY36" fmla="*/ 1773 h 382819"/>
              <a:gd name="connsiteX37" fmla="*/ 307864 w 3036106"/>
              <a:gd name="connsiteY37" fmla="*/ 9393 h 382819"/>
              <a:gd name="connsiteX0" fmla="*/ 307864 w 3036106"/>
              <a:gd name="connsiteY0" fmla="*/ 9393 h 377863"/>
              <a:gd name="connsiteX1" fmla="*/ 307864 w 3036106"/>
              <a:gd name="connsiteY1" fmla="*/ 9393 h 377863"/>
              <a:gd name="connsiteX2" fmla="*/ 437404 w 3036106"/>
              <a:gd name="connsiteY2" fmla="*/ 17013 h 377863"/>
              <a:gd name="connsiteX3" fmla="*/ 528844 w 3036106"/>
              <a:gd name="connsiteY3" fmla="*/ 12727 h 377863"/>
              <a:gd name="connsiteX4" fmla="*/ 1068921 w 3036106"/>
              <a:gd name="connsiteY4" fmla="*/ 1297 h 377863"/>
              <a:gd name="connsiteX5" fmla="*/ 1517009 w 3036106"/>
              <a:gd name="connsiteY5" fmla="*/ 5583 h 377863"/>
              <a:gd name="connsiteX6" fmla="*/ 2586244 w 3036106"/>
              <a:gd name="connsiteY6" fmla="*/ 9393 h 377863"/>
              <a:gd name="connsiteX7" fmla="*/ 2822464 w 3036106"/>
              <a:gd name="connsiteY7" fmla="*/ 17013 h 377863"/>
              <a:gd name="connsiteX8" fmla="*/ 2857814 w 3036106"/>
              <a:gd name="connsiteY8" fmla="*/ 15584 h 377863"/>
              <a:gd name="connsiteX9" fmla="*/ 2919403 w 3036106"/>
              <a:gd name="connsiteY9" fmla="*/ 30348 h 377863"/>
              <a:gd name="connsiteX10" fmla="*/ 2974864 w 3036106"/>
              <a:gd name="connsiteY10" fmla="*/ 38444 h 377863"/>
              <a:gd name="connsiteX11" fmla="*/ 3017206 w 3036106"/>
              <a:gd name="connsiteY11" fmla="*/ 62733 h 377863"/>
              <a:gd name="connsiteX12" fmla="*/ 3027576 w 3036106"/>
              <a:gd name="connsiteY12" fmla="*/ 128455 h 377863"/>
              <a:gd name="connsiteX13" fmla="*/ 3028204 w 3036106"/>
              <a:gd name="connsiteY13" fmla="*/ 169413 h 377863"/>
              <a:gd name="connsiteX14" fmla="*/ 3035824 w 3036106"/>
              <a:gd name="connsiteY14" fmla="*/ 237993 h 377863"/>
              <a:gd name="connsiteX15" fmla="*/ 3028204 w 3036106"/>
              <a:gd name="connsiteY15" fmla="*/ 321813 h 377863"/>
              <a:gd name="connsiteX16" fmla="*/ 2974864 w 3036106"/>
              <a:gd name="connsiteY16" fmla="*/ 358961 h 377863"/>
              <a:gd name="connsiteX17" fmla="*/ 2786799 w 3036106"/>
              <a:gd name="connsiteY17" fmla="*/ 366581 h 377863"/>
              <a:gd name="connsiteX18" fmla="*/ 2665194 w 3036106"/>
              <a:gd name="connsiteY18" fmla="*/ 374677 h 377863"/>
              <a:gd name="connsiteX19" fmla="*/ 2502424 w 3036106"/>
              <a:gd name="connsiteY19" fmla="*/ 375153 h 377863"/>
              <a:gd name="connsiteX20" fmla="*/ 1914740 w 3036106"/>
              <a:gd name="connsiteY20" fmla="*/ 371343 h 377863"/>
              <a:gd name="connsiteX21" fmla="*/ 1116055 w 3036106"/>
              <a:gd name="connsiteY21" fmla="*/ 375629 h 377863"/>
              <a:gd name="connsiteX22" fmla="*/ 978424 w 3036106"/>
              <a:gd name="connsiteY22" fmla="*/ 375153 h 377863"/>
              <a:gd name="connsiteX23" fmla="*/ 807092 w 3036106"/>
              <a:gd name="connsiteY23" fmla="*/ 369915 h 377863"/>
              <a:gd name="connsiteX24" fmla="*/ 727959 w 3036106"/>
              <a:gd name="connsiteY24" fmla="*/ 377693 h 377863"/>
              <a:gd name="connsiteX25" fmla="*/ 620546 w 3036106"/>
              <a:gd name="connsiteY25" fmla="*/ 357373 h 377863"/>
              <a:gd name="connsiteX26" fmla="*/ 476774 w 3036106"/>
              <a:gd name="connsiteY26" fmla="*/ 362453 h 377863"/>
              <a:gd name="connsiteX27" fmla="*/ 190814 w 3036106"/>
              <a:gd name="connsiteY27" fmla="*/ 371501 h 377863"/>
              <a:gd name="connsiteX28" fmla="*/ 81097 w 3036106"/>
              <a:gd name="connsiteY28" fmla="*/ 356738 h 377863"/>
              <a:gd name="connsiteX29" fmla="*/ 33544 w 3036106"/>
              <a:gd name="connsiteY29" fmla="*/ 306573 h 377863"/>
              <a:gd name="connsiteX30" fmla="*/ 18304 w 3036106"/>
              <a:gd name="connsiteY30" fmla="*/ 260853 h 377863"/>
              <a:gd name="connsiteX31" fmla="*/ 3064 w 3036106"/>
              <a:gd name="connsiteY31" fmla="*/ 207513 h 377863"/>
              <a:gd name="connsiteX32" fmla="*/ 0 w 3036106"/>
              <a:gd name="connsiteY32" fmla="*/ 177033 h 377863"/>
              <a:gd name="connsiteX33" fmla="*/ 12490 w 3036106"/>
              <a:gd name="connsiteY33" fmla="*/ 104167 h 377863"/>
              <a:gd name="connsiteX34" fmla="*/ 25610 w 3036106"/>
              <a:gd name="connsiteY34" fmla="*/ 64638 h 377863"/>
              <a:gd name="connsiteX35" fmla="*/ 86884 w 3036106"/>
              <a:gd name="connsiteY35" fmla="*/ 17013 h 377863"/>
              <a:gd name="connsiteX36" fmla="*/ 109744 w 3036106"/>
              <a:gd name="connsiteY36" fmla="*/ 1773 h 377863"/>
              <a:gd name="connsiteX37" fmla="*/ 307864 w 3036106"/>
              <a:gd name="connsiteY37" fmla="*/ 9393 h 377863"/>
              <a:gd name="connsiteX0" fmla="*/ 307864 w 3036106"/>
              <a:gd name="connsiteY0" fmla="*/ 9393 h 377708"/>
              <a:gd name="connsiteX1" fmla="*/ 307864 w 3036106"/>
              <a:gd name="connsiteY1" fmla="*/ 9393 h 377708"/>
              <a:gd name="connsiteX2" fmla="*/ 437404 w 3036106"/>
              <a:gd name="connsiteY2" fmla="*/ 17013 h 377708"/>
              <a:gd name="connsiteX3" fmla="*/ 528844 w 3036106"/>
              <a:gd name="connsiteY3" fmla="*/ 12727 h 377708"/>
              <a:gd name="connsiteX4" fmla="*/ 1068921 w 3036106"/>
              <a:gd name="connsiteY4" fmla="*/ 1297 h 377708"/>
              <a:gd name="connsiteX5" fmla="*/ 1517009 w 3036106"/>
              <a:gd name="connsiteY5" fmla="*/ 5583 h 377708"/>
              <a:gd name="connsiteX6" fmla="*/ 2586244 w 3036106"/>
              <a:gd name="connsiteY6" fmla="*/ 9393 h 377708"/>
              <a:gd name="connsiteX7" fmla="*/ 2822464 w 3036106"/>
              <a:gd name="connsiteY7" fmla="*/ 17013 h 377708"/>
              <a:gd name="connsiteX8" fmla="*/ 2857814 w 3036106"/>
              <a:gd name="connsiteY8" fmla="*/ 15584 h 377708"/>
              <a:gd name="connsiteX9" fmla="*/ 2919403 w 3036106"/>
              <a:gd name="connsiteY9" fmla="*/ 30348 h 377708"/>
              <a:gd name="connsiteX10" fmla="*/ 2974864 w 3036106"/>
              <a:gd name="connsiteY10" fmla="*/ 38444 h 377708"/>
              <a:gd name="connsiteX11" fmla="*/ 3017206 w 3036106"/>
              <a:gd name="connsiteY11" fmla="*/ 62733 h 377708"/>
              <a:gd name="connsiteX12" fmla="*/ 3027576 w 3036106"/>
              <a:gd name="connsiteY12" fmla="*/ 128455 h 377708"/>
              <a:gd name="connsiteX13" fmla="*/ 3028204 w 3036106"/>
              <a:gd name="connsiteY13" fmla="*/ 169413 h 377708"/>
              <a:gd name="connsiteX14" fmla="*/ 3035824 w 3036106"/>
              <a:gd name="connsiteY14" fmla="*/ 237993 h 377708"/>
              <a:gd name="connsiteX15" fmla="*/ 3028204 w 3036106"/>
              <a:gd name="connsiteY15" fmla="*/ 321813 h 377708"/>
              <a:gd name="connsiteX16" fmla="*/ 2974864 w 3036106"/>
              <a:gd name="connsiteY16" fmla="*/ 358961 h 377708"/>
              <a:gd name="connsiteX17" fmla="*/ 2786799 w 3036106"/>
              <a:gd name="connsiteY17" fmla="*/ 366581 h 377708"/>
              <a:gd name="connsiteX18" fmla="*/ 2665194 w 3036106"/>
              <a:gd name="connsiteY18" fmla="*/ 374677 h 377708"/>
              <a:gd name="connsiteX19" fmla="*/ 2502424 w 3036106"/>
              <a:gd name="connsiteY19" fmla="*/ 375153 h 377708"/>
              <a:gd name="connsiteX20" fmla="*/ 1914740 w 3036106"/>
              <a:gd name="connsiteY20" fmla="*/ 371343 h 377708"/>
              <a:gd name="connsiteX21" fmla="*/ 1116055 w 3036106"/>
              <a:gd name="connsiteY21" fmla="*/ 375629 h 377708"/>
              <a:gd name="connsiteX22" fmla="*/ 978424 w 3036106"/>
              <a:gd name="connsiteY22" fmla="*/ 375153 h 377708"/>
              <a:gd name="connsiteX23" fmla="*/ 807092 w 3036106"/>
              <a:gd name="connsiteY23" fmla="*/ 369915 h 377708"/>
              <a:gd name="connsiteX24" fmla="*/ 727959 w 3036106"/>
              <a:gd name="connsiteY24" fmla="*/ 377693 h 377708"/>
              <a:gd name="connsiteX25" fmla="*/ 603500 w 3036106"/>
              <a:gd name="connsiteY25" fmla="*/ 371660 h 377708"/>
              <a:gd name="connsiteX26" fmla="*/ 476774 w 3036106"/>
              <a:gd name="connsiteY26" fmla="*/ 362453 h 377708"/>
              <a:gd name="connsiteX27" fmla="*/ 190814 w 3036106"/>
              <a:gd name="connsiteY27" fmla="*/ 371501 h 377708"/>
              <a:gd name="connsiteX28" fmla="*/ 81097 w 3036106"/>
              <a:gd name="connsiteY28" fmla="*/ 356738 h 377708"/>
              <a:gd name="connsiteX29" fmla="*/ 33544 w 3036106"/>
              <a:gd name="connsiteY29" fmla="*/ 306573 h 377708"/>
              <a:gd name="connsiteX30" fmla="*/ 18304 w 3036106"/>
              <a:gd name="connsiteY30" fmla="*/ 260853 h 377708"/>
              <a:gd name="connsiteX31" fmla="*/ 3064 w 3036106"/>
              <a:gd name="connsiteY31" fmla="*/ 207513 h 377708"/>
              <a:gd name="connsiteX32" fmla="*/ 0 w 3036106"/>
              <a:gd name="connsiteY32" fmla="*/ 177033 h 377708"/>
              <a:gd name="connsiteX33" fmla="*/ 12490 w 3036106"/>
              <a:gd name="connsiteY33" fmla="*/ 104167 h 377708"/>
              <a:gd name="connsiteX34" fmla="*/ 25610 w 3036106"/>
              <a:gd name="connsiteY34" fmla="*/ 64638 h 377708"/>
              <a:gd name="connsiteX35" fmla="*/ 86884 w 3036106"/>
              <a:gd name="connsiteY35" fmla="*/ 17013 h 377708"/>
              <a:gd name="connsiteX36" fmla="*/ 109744 w 3036106"/>
              <a:gd name="connsiteY36" fmla="*/ 1773 h 377708"/>
              <a:gd name="connsiteX37" fmla="*/ 307864 w 3036106"/>
              <a:gd name="connsiteY37" fmla="*/ 9393 h 377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036106" h="377708">
                <a:moveTo>
                  <a:pt x="307864" y="9393"/>
                </a:moveTo>
                <a:lnTo>
                  <a:pt x="307864" y="9393"/>
                </a:lnTo>
                <a:cubicBezTo>
                  <a:pt x="351044" y="11933"/>
                  <a:pt x="400574" y="16457"/>
                  <a:pt x="437404" y="17013"/>
                </a:cubicBezTo>
                <a:cubicBezTo>
                  <a:pt x="474234" y="17569"/>
                  <a:pt x="423591" y="15346"/>
                  <a:pt x="528844" y="12727"/>
                </a:cubicBezTo>
                <a:cubicBezTo>
                  <a:pt x="634097" y="10108"/>
                  <a:pt x="896201" y="-1243"/>
                  <a:pt x="1068921" y="1297"/>
                </a:cubicBezTo>
                <a:cubicBezTo>
                  <a:pt x="1219095" y="9076"/>
                  <a:pt x="1264122" y="4234"/>
                  <a:pt x="1517009" y="5583"/>
                </a:cubicBezTo>
                <a:cubicBezTo>
                  <a:pt x="1769896" y="6932"/>
                  <a:pt x="2136455" y="33995"/>
                  <a:pt x="2586244" y="9393"/>
                </a:cubicBezTo>
                <a:lnTo>
                  <a:pt x="2822464" y="17013"/>
                </a:lnTo>
                <a:cubicBezTo>
                  <a:pt x="2867726" y="18045"/>
                  <a:pt x="2841658" y="13362"/>
                  <a:pt x="2857814" y="15584"/>
                </a:cubicBezTo>
                <a:cubicBezTo>
                  <a:pt x="2873970" y="17806"/>
                  <a:pt x="2894003" y="27808"/>
                  <a:pt x="2919403" y="30348"/>
                </a:cubicBezTo>
                <a:cubicBezTo>
                  <a:pt x="2934643" y="35428"/>
                  <a:pt x="2958564" y="33047"/>
                  <a:pt x="2974864" y="38444"/>
                </a:cubicBezTo>
                <a:cubicBezTo>
                  <a:pt x="2991164" y="43841"/>
                  <a:pt x="3008421" y="47731"/>
                  <a:pt x="3017206" y="62733"/>
                </a:cubicBezTo>
                <a:cubicBezTo>
                  <a:pt x="3025991" y="77735"/>
                  <a:pt x="3025743" y="110675"/>
                  <a:pt x="3027576" y="128455"/>
                </a:cubicBezTo>
                <a:cubicBezTo>
                  <a:pt x="3029409" y="146235"/>
                  <a:pt x="3026829" y="151157"/>
                  <a:pt x="3028204" y="169413"/>
                </a:cubicBezTo>
                <a:cubicBezTo>
                  <a:pt x="3029579" y="187669"/>
                  <a:pt x="3035824" y="214992"/>
                  <a:pt x="3035824" y="237993"/>
                </a:cubicBezTo>
                <a:cubicBezTo>
                  <a:pt x="3035824" y="266048"/>
                  <a:pt x="3038364" y="301652"/>
                  <a:pt x="3028204" y="321813"/>
                </a:cubicBezTo>
                <a:cubicBezTo>
                  <a:pt x="3018044" y="341974"/>
                  <a:pt x="3015098" y="351500"/>
                  <a:pt x="2974864" y="358961"/>
                </a:cubicBezTo>
                <a:cubicBezTo>
                  <a:pt x="2934630" y="366422"/>
                  <a:pt x="2850299" y="364041"/>
                  <a:pt x="2786799" y="366581"/>
                </a:cubicBezTo>
                <a:cubicBezTo>
                  <a:pt x="2744109" y="373696"/>
                  <a:pt x="2712590" y="373248"/>
                  <a:pt x="2665194" y="374677"/>
                </a:cubicBezTo>
                <a:cubicBezTo>
                  <a:pt x="2617798" y="376106"/>
                  <a:pt x="2627500" y="375709"/>
                  <a:pt x="2502424" y="375153"/>
                </a:cubicBezTo>
                <a:lnTo>
                  <a:pt x="1914740" y="371343"/>
                </a:lnTo>
                <a:lnTo>
                  <a:pt x="1116055" y="375629"/>
                </a:lnTo>
                <a:lnTo>
                  <a:pt x="978424" y="375153"/>
                </a:lnTo>
                <a:cubicBezTo>
                  <a:pt x="926930" y="374201"/>
                  <a:pt x="873132" y="372455"/>
                  <a:pt x="807092" y="369915"/>
                </a:cubicBezTo>
                <a:cubicBezTo>
                  <a:pt x="774477" y="361761"/>
                  <a:pt x="761891" y="377402"/>
                  <a:pt x="727959" y="377693"/>
                </a:cubicBezTo>
                <a:cubicBezTo>
                  <a:pt x="694027" y="377984"/>
                  <a:pt x="645364" y="374200"/>
                  <a:pt x="603500" y="371660"/>
                </a:cubicBezTo>
                <a:cubicBezTo>
                  <a:pt x="561636" y="369120"/>
                  <a:pt x="545555" y="362480"/>
                  <a:pt x="476774" y="362453"/>
                </a:cubicBezTo>
                <a:cubicBezTo>
                  <a:pt x="407993" y="362427"/>
                  <a:pt x="287757" y="374041"/>
                  <a:pt x="190814" y="371501"/>
                </a:cubicBezTo>
                <a:cubicBezTo>
                  <a:pt x="178114" y="368961"/>
                  <a:pt x="107309" y="367559"/>
                  <a:pt x="81097" y="356738"/>
                </a:cubicBezTo>
                <a:cubicBezTo>
                  <a:pt x="54885" y="345917"/>
                  <a:pt x="66744" y="340065"/>
                  <a:pt x="33544" y="306573"/>
                </a:cubicBezTo>
                <a:cubicBezTo>
                  <a:pt x="28464" y="291333"/>
                  <a:pt x="22200" y="276438"/>
                  <a:pt x="18304" y="260853"/>
                </a:cubicBezTo>
                <a:cubicBezTo>
                  <a:pt x="14437" y="245386"/>
                  <a:pt x="6115" y="221483"/>
                  <a:pt x="3064" y="207513"/>
                </a:cubicBezTo>
                <a:cubicBezTo>
                  <a:pt x="13" y="193543"/>
                  <a:pt x="5080" y="187193"/>
                  <a:pt x="0" y="177033"/>
                </a:cubicBezTo>
                <a:cubicBezTo>
                  <a:pt x="2540" y="144013"/>
                  <a:pt x="8222" y="122899"/>
                  <a:pt x="12490" y="104167"/>
                </a:cubicBezTo>
                <a:cubicBezTo>
                  <a:pt x="16758" y="85435"/>
                  <a:pt x="13211" y="79163"/>
                  <a:pt x="25610" y="64638"/>
                </a:cubicBezTo>
                <a:cubicBezTo>
                  <a:pt x="38009" y="50113"/>
                  <a:pt x="31698" y="44606"/>
                  <a:pt x="86884" y="17013"/>
                </a:cubicBezTo>
                <a:cubicBezTo>
                  <a:pt x="95075" y="12917"/>
                  <a:pt x="100615" y="2503"/>
                  <a:pt x="109744" y="1773"/>
                </a:cubicBezTo>
                <a:cubicBezTo>
                  <a:pt x="165446" y="-2683"/>
                  <a:pt x="221504" y="1773"/>
                  <a:pt x="307864" y="9393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prstClr val="white"/>
                </a:solidFill>
              </a:rPr>
              <a:t>04-6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8110886" y="6085929"/>
            <a:ext cx="1464690" cy="255417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rgbClr val="886E87"/>
                </a:solidFill>
              </a:rPr>
              <a:t>게시판</a:t>
            </a:r>
          </a:p>
        </p:txBody>
      </p:sp>
      <p:sp>
        <p:nvSpPr>
          <p:cNvPr id="44" name="자유형 43"/>
          <p:cNvSpPr/>
          <p:nvPr/>
        </p:nvSpPr>
        <p:spPr>
          <a:xfrm>
            <a:off x="7256652" y="5523490"/>
            <a:ext cx="2484756" cy="377708"/>
          </a:xfrm>
          <a:custGeom>
            <a:avLst/>
            <a:gdLst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23900 w 3048262"/>
              <a:gd name="connsiteY24" fmla="*/ 352293 h 390393"/>
              <a:gd name="connsiteX25" fmla="*/ 678180 w 3048262"/>
              <a:gd name="connsiteY25" fmla="*/ 344673 h 390393"/>
              <a:gd name="connsiteX26" fmla="*/ 533400 w 3048262"/>
              <a:gd name="connsiteY26" fmla="*/ 337053 h 390393"/>
              <a:gd name="connsiteX27" fmla="*/ 198120 w 3048262"/>
              <a:gd name="connsiteY27" fmla="*/ 329433 h 390393"/>
              <a:gd name="connsiteX28" fmla="*/ 160020 w 3048262"/>
              <a:gd name="connsiteY28" fmla="*/ 3218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23900 w 3048262"/>
              <a:gd name="connsiteY24" fmla="*/ 352293 h 390393"/>
              <a:gd name="connsiteX25" fmla="*/ 678180 w 3048262"/>
              <a:gd name="connsiteY25" fmla="*/ 344673 h 390393"/>
              <a:gd name="connsiteX26" fmla="*/ 488950 w 3048262"/>
              <a:gd name="connsiteY26" fmla="*/ 362453 h 390393"/>
              <a:gd name="connsiteX27" fmla="*/ 198120 w 3048262"/>
              <a:gd name="connsiteY27" fmla="*/ 329433 h 390393"/>
              <a:gd name="connsiteX28" fmla="*/ 160020 w 3048262"/>
              <a:gd name="connsiteY28" fmla="*/ 3218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23900 w 3048262"/>
              <a:gd name="connsiteY24" fmla="*/ 352293 h 390393"/>
              <a:gd name="connsiteX25" fmla="*/ 678180 w 3048262"/>
              <a:gd name="connsiteY25" fmla="*/ 3446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160020 w 3048262"/>
              <a:gd name="connsiteY28" fmla="*/ 3218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23900 w 3048262"/>
              <a:gd name="connsiteY24" fmla="*/ 352293 h 390393"/>
              <a:gd name="connsiteX25" fmla="*/ 678180 w 3048262"/>
              <a:gd name="connsiteY25" fmla="*/ 3446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6520 w 3048262"/>
              <a:gd name="connsiteY28" fmla="*/ 3599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23900 w 3048262"/>
              <a:gd name="connsiteY24" fmla="*/ 3522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6520 w 3048262"/>
              <a:gd name="connsiteY28" fmla="*/ 3599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6520 w 3048262"/>
              <a:gd name="connsiteY28" fmla="*/ 359913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198120 w 3048262"/>
              <a:gd name="connsiteY27" fmla="*/ 354833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202990 w 3048262"/>
              <a:gd name="connsiteY27" fmla="*/ 371501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7620 w 3048262"/>
              <a:gd name="connsiteY33" fmla="*/ 77973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202990 w 3048262"/>
              <a:gd name="connsiteY27" fmla="*/ 371501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24666 w 3048262"/>
              <a:gd name="connsiteY33" fmla="*/ 104167 h 390393"/>
              <a:gd name="connsiteX34" fmla="*/ 30480 w 3048262"/>
              <a:gd name="connsiteY34" fmla="*/ 55113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20040 w 3048262"/>
              <a:gd name="connsiteY0" fmla="*/ 9393 h 390393"/>
              <a:gd name="connsiteX1" fmla="*/ 320040 w 3048262"/>
              <a:gd name="connsiteY1" fmla="*/ 9393 h 390393"/>
              <a:gd name="connsiteX2" fmla="*/ 449580 w 3048262"/>
              <a:gd name="connsiteY2" fmla="*/ 17013 h 390393"/>
              <a:gd name="connsiteX3" fmla="*/ 541020 w 3048262"/>
              <a:gd name="connsiteY3" fmla="*/ 24633 h 390393"/>
              <a:gd name="connsiteX4" fmla="*/ 1059180 w 3048262"/>
              <a:gd name="connsiteY4" fmla="*/ 32253 h 390393"/>
              <a:gd name="connsiteX5" fmla="*/ 1531620 w 3048262"/>
              <a:gd name="connsiteY5" fmla="*/ 24633 h 390393"/>
              <a:gd name="connsiteX6" fmla="*/ 2598420 w 3048262"/>
              <a:gd name="connsiteY6" fmla="*/ 9393 h 390393"/>
              <a:gd name="connsiteX7" fmla="*/ 2834640 w 3048262"/>
              <a:gd name="connsiteY7" fmla="*/ 17013 h 390393"/>
              <a:gd name="connsiteX8" fmla="*/ 2865120 w 3048262"/>
              <a:gd name="connsiteY8" fmla="*/ 32253 h 390393"/>
              <a:gd name="connsiteX9" fmla="*/ 2941320 w 3048262"/>
              <a:gd name="connsiteY9" fmla="*/ 39873 h 390393"/>
              <a:gd name="connsiteX10" fmla="*/ 2987040 w 3048262"/>
              <a:gd name="connsiteY10" fmla="*/ 55113 h 390393"/>
              <a:gd name="connsiteX11" fmla="*/ 3009900 w 3048262"/>
              <a:gd name="connsiteY11" fmla="*/ 62733 h 390393"/>
              <a:gd name="connsiteX12" fmla="*/ 3025140 w 3048262"/>
              <a:gd name="connsiteY12" fmla="*/ 123693 h 390393"/>
              <a:gd name="connsiteX13" fmla="*/ 3040380 w 3048262"/>
              <a:gd name="connsiteY13" fmla="*/ 169413 h 390393"/>
              <a:gd name="connsiteX14" fmla="*/ 3048000 w 3048262"/>
              <a:gd name="connsiteY14" fmla="*/ 237993 h 390393"/>
              <a:gd name="connsiteX15" fmla="*/ 3040380 w 3048262"/>
              <a:gd name="connsiteY15" fmla="*/ 321813 h 390393"/>
              <a:gd name="connsiteX16" fmla="*/ 2987040 w 3048262"/>
              <a:gd name="connsiteY16" fmla="*/ 344673 h 390393"/>
              <a:gd name="connsiteX17" fmla="*/ 2796540 w 3048262"/>
              <a:gd name="connsiteY17" fmla="*/ 352293 h 390393"/>
              <a:gd name="connsiteX18" fmla="*/ 2682240 w 3048262"/>
              <a:gd name="connsiteY18" fmla="*/ 367533 h 390393"/>
              <a:gd name="connsiteX19" fmla="*/ 2514600 w 3048262"/>
              <a:gd name="connsiteY19" fmla="*/ 375153 h 390393"/>
              <a:gd name="connsiteX20" fmla="*/ 2377440 w 3048262"/>
              <a:gd name="connsiteY20" fmla="*/ 390393 h 390393"/>
              <a:gd name="connsiteX21" fmla="*/ 1021080 w 3048262"/>
              <a:gd name="connsiteY21" fmla="*/ 382773 h 390393"/>
              <a:gd name="connsiteX22" fmla="*/ 990600 w 3048262"/>
              <a:gd name="connsiteY22" fmla="*/ 375153 h 390393"/>
              <a:gd name="connsiteX23" fmla="*/ 792480 w 3048262"/>
              <a:gd name="connsiteY23" fmla="*/ 367533 h 390393"/>
              <a:gd name="connsiteX24" fmla="*/ 740135 w 3048262"/>
              <a:gd name="connsiteY24" fmla="*/ 377693 h 390393"/>
              <a:gd name="connsiteX25" fmla="*/ 632722 w 3048262"/>
              <a:gd name="connsiteY25" fmla="*/ 357373 h 390393"/>
              <a:gd name="connsiteX26" fmla="*/ 488950 w 3048262"/>
              <a:gd name="connsiteY26" fmla="*/ 362453 h 390393"/>
              <a:gd name="connsiteX27" fmla="*/ 202990 w 3048262"/>
              <a:gd name="connsiteY27" fmla="*/ 371501 h 390393"/>
              <a:gd name="connsiteX28" fmla="*/ 93273 w 3048262"/>
              <a:gd name="connsiteY28" fmla="*/ 356738 h 390393"/>
              <a:gd name="connsiteX29" fmla="*/ 45720 w 3048262"/>
              <a:gd name="connsiteY29" fmla="*/ 306573 h 390393"/>
              <a:gd name="connsiteX30" fmla="*/ 30480 w 3048262"/>
              <a:gd name="connsiteY30" fmla="*/ 260853 h 390393"/>
              <a:gd name="connsiteX31" fmla="*/ 15240 w 3048262"/>
              <a:gd name="connsiteY31" fmla="*/ 207513 h 390393"/>
              <a:gd name="connsiteX32" fmla="*/ 0 w 3048262"/>
              <a:gd name="connsiteY32" fmla="*/ 177033 h 390393"/>
              <a:gd name="connsiteX33" fmla="*/ 24666 w 3048262"/>
              <a:gd name="connsiteY33" fmla="*/ 104167 h 390393"/>
              <a:gd name="connsiteX34" fmla="*/ 37786 w 3048262"/>
              <a:gd name="connsiteY34" fmla="*/ 64638 h 390393"/>
              <a:gd name="connsiteX35" fmla="*/ 99060 w 3048262"/>
              <a:gd name="connsiteY35" fmla="*/ 17013 h 390393"/>
              <a:gd name="connsiteX36" fmla="*/ 121920 w 3048262"/>
              <a:gd name="connsiteY36" fmla="*/ 1773 h 390393"/>
              <a:gd name="connsiteX37" fmla="*/ 320040 w 3048262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24633 h 390393"/>
              <a:gd name="connsiteX4" fmla="*/ 1047004 w 3036086"/>
              <a:gd name="connsiteY4" fmla="*/ 32253 h 390393"/>
              <a:gd name="connsiteX5" fmla="*/ 1519444 w 3036086"/>
              <a:gd name="connsiteY5" fmla="*/ 2463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2997724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24633 h 390393"/>
              <a:gd name="connsiteX4" fmla="*/ 1068921 w 3036086"/>
              <a:gd name="connsiteY4" fmla="*/ 1297 h 390393"/>
              <a:gd name="connsiteX5" fmla="*/ 1519444 w 3036086"/>
              <a:gd name="connsiteY5" fmla="*/ 2463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2997724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9444 w 3036086"/>
              <a:gd name="connsiteY5" fmla="*/ 2463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2997724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2997724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2997724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3017206 w 3036086"/>
              <a:gd name="connsiteY11" fmla="*/ 62733 h 390393"/>
              <a:gd name="connsiteX12" fmla="*/ 3012964 w 3036086"/>
              <a:gd name="connsiteY12" fmla="*/ 123693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55113 h 390393"/>
              <a:gd name="connsiteX11" fmla="*/ 3017206 w 3036086"/>
              <a:gd name="connsiteY11" fmla="*/ 62733 h 390393"/>
              <a:gd name="connsiteX12" fmla="*/ 3027576 w 3036086"/>
              <a:gd name="connsiteY12" fmla="*/ 128455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29144 w 3036086"/>
              <a:gd name="connsiteY9" fmla="*/ 39873 h 390393"/>
              <a:gd name="connsiteX10" fmla="*/ 2974864 w 3036086"/>
              <a:gd name="connsiteY10" fmla="*/ 38444 h 390393"/>
              <a:gd name="connsiteX11" fmla="*/ 3017206 w 3036086"/>
              <a:gd name="connsiteY11" fmla="*/ 62733 h 390393"/>
              <a:gd name="connsiteX12" fmla="*/ 3027576 w 3036086"/>
              <a:gd name="connsiteY12" fmla="*/ 128455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2944 w 3036086"/>
              <a:gd name="connsiteY8" fmla="*/ 32253 h 390393"/>
              <a:gd name="connsiteX9" fmla="*/ 2919403 w 3036086"/>
              <a:gd name="connsiteY9" fmla="*/ 30348 h 390393"/>
              <a:gd name="connsiteX10" fmla="*/ 2974864 w 3036086"/>
              <a:gd name="connsiteY10" fmla="*/ 38444 h 390393"/>
              <a:gd name="connsiteX11" fmla="*/ 3017206 w 3036086"/>
              <a:gd name="connsiteY11" fmla="*/ 62733 h 390393"/>
              <a:gd name="connsiteX12" fmla="*/ 3027576 w 3036086"/>
              <a:gd name="connsiteY12" fmla="*/ 128455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086"/>
              <a:gd name="connsiteY0" fmla="*/ 9393 h 390393"/>
              <a:gd name="connsiteX1" fmla="*/ 307864 w 3036086"/>
              <a:gd name="connsiteY1" fmla="*/ 9393 h 390393"/>
              <a:gd name="connsiteX2" fmla="*/ 437404 w 3036086"/>
              <a:gd name="connsiteY2" fmla="*/ 17013 h 390393"/>
              <a:gd name="connsiteX3" fmla="*/ 528844 w 3036086"/>
              <a:gd name="connsiteY3" fmla="*/ 12727 h 390393"/>
              <a:gd name="connsiteX4" fmla="*/ 1068921 w 3036086"/>
              <a:gd name="connsiteY4" fmla="*/ 1297 h 390393"/>
              <a:gd name="connsiteX5" fmla="*/ 1517009 w 3036086"/>
              <a:gd name="connsiteY5" fmla="*/ 5583 h 390393"/>
              <a:gd name="connsiteX6" fmla="*/ 2586244 w 3036086"/>
              <a:gd name="connsiteY6" fmla="*/ 9393 h 390393"/>
              <a:gd name="connsiteX7" fmla="*/ 2822464 w 3036086"/>
              <a:gd name="connsiteY7" fmla="*/ 17013 h 390393"/>
              <a:gd name="connsiteX8" fmla="*/ 2857814 w 3036086"/>
              <a:gd name="connsiteY8" fmla="*/ 15584 h 390393"/>
              <a:gd name="connsiteX9" fmla="*/ 2919403 w 3036086"/>
              <a:gd name="connsiteY9" fmla="*/ 30348 h 390393"/>
              <a:gd name="connsiteX10" fmla="*/ 2974864 w 3036086"/>
              <a:gd name="connsiteY10" fmla="*/ 38444 h 390393"/>
              <a:gd name="connsiteX11" fmla="*/ 3017206 w 3036086"/>
              <a:gd name="connsiteY11" fmla="*/ 62733 h 390393"/>
              <a:gd name="connsiteX12" fmla="*/ 3027576 w 3036086"/>
              <a:gd name="connsiteY12" fmla="*/ 128455 h 390393"/>
              <a:gd name="connsiteX13" fmla="*/ 3028204 w 3036086"/>
              <a:gd name="connsiteY13" fmla="*/ 169413 h 390393"/>
              <a:gd name="connsiteX14" fmla="*/ 3035824 w 3036086"/>
              <a:gd name="connsiteY14" fmla="*/ 237993 h 390393"/>
              <a:gd name="connsiteX15" fmla="*/ 3028204 w 3036086"/>
              <a:gd name="connsiteY15" fmla="*/ 321813 h 390393"/>
              <a:gd name="connsiteX16" fmla="*/ 2974864 w 3036086"/>
              <a:gd name="connsiteY16" fmla="*/ 344673 h 390393"/>
              <a:gd name="connsiteX17" fmla="*/ 2784364 w 3036086"/>
              <a:gd name="connsiteY17" fmla="*/ 352293 h 390393"/>
              <a:gd name="connsiteX18" fmla="*/ 2670064 w 3036086"/>
              <a:gd name="connsiteY18" fmla="*/ 367533 h 390393"/>
              <a:gd name="connsiteX19" fmla="*/ 2502424 w 3036086"/>
              <a:gd name="connsiteY19" fmla="*/ 375153 h 390393"/>
              <a:gd name="connsiteX20" fmla="*/ 2365264 w 3036086"/>
              <a:gd name="connsiteY20" fmla="*/ 390393 h 390393"/>
              <a:gd name="connsiteX21" fmla="*/ 1008904 w 3036086"/>
              <a:gd name="connsiteY21" fmla="*/ 382773 h 390393"/>
              <a:gd name="connsiteX22" fmla="*/ 978424 w 3036086"/>
              <a:gd name="connsiteY22" fmla="*/ 375153 h 390393"/>
              <a:gd name="connsiteX23" fmla="*/ 780304 w 3036086"/>
              <a:gd name="connsiteY23" fmla="*/ 367533 h 390393"/>
              <a:gd name="connsiteX24" fmla="*/ 727959 w 3036086"/>
              <a:gd name="connsiteY24" fmla="*/ 377693 h 390393"/>
              <a:gd name="connsiteX25" fmla="*/ 620546 w 3036086"/>
              <a:gd name="connsiteY25" fmla="*/ 357373 h 390393"/>
              <a:gd name="connsiteX26" fmla="*/ 476774 w 3036086"/>
              <a:gd name="connsiteY26" fmla="*/ 362453 h 390393"/>
              <a:gd name="connsiteX27" fmla="*/ 190814 w 3036086"/>
              <a:gd name="connsiteY27" fmla="*/ 371501 h 390393"/>
              <a:gd name="connsiteX28" fmla="*/ 81097 w 3036086"/>
              <a:gd name="connsiteY28" fmla="*/ 356738 h 390393"/>
              <a:gd name="connsiteX29" fmla="*/ 33544 w 3036086"/>
              <a:gd name="connsiteY29" fmla="*/ 306573 h 390393"/>
              <a:gd name="connsiteX30" fmla="*/ 18304 w 3036086"/>
              <a:gd name="connsiteY30" fmla="*/ 260853 h 390393"/>
              <a:gd name="connsiteX31" fmla="*/ 3064 w 3036086"/>
              <a:gd name="connsiteY31" fmla="*/ 207513 h 390393"/>
              <a:gd name="connsiteX32" fmla="*/ 0 w 3036086"/>
              <a:gd name="connsiteY32" fmla="*/ 177033 h 390393"/>
              <a:gd name="connsiteX33" fmla="*/ 12490 w 3036086"/>
              <a:gd name="connsiteY33" fmla="*/ 104167 h 390393"/>
              <a:gd name="connsiteX34" fmla="*/ 25610 w 3036086"/>
              <a:gd name="connsiteY34" fmla="*/ 64638 h 390393"/>
              <a:gd name="connsiteX35" fmla="*/ 86884 w 3036086"/>
              <a:gd name="connsiteY35" fmla="*/ 17013 h 390393"/>
              <a:gd name="connsiteX36" fmla="*/ 109744 w 3036086"/>
              <a:gd name="connsiteY36" fmla="*/ 1773 h 390393"/>
              <a:gd name="connsiteX37" fmla="*/ 307864 w 3036086"/>
              <a:gd name="connsiteY37" fmla="*/ 9393 h 390393"/>
              <a:gd name="connsiteX0" fmla="*/ 307864 w 3036106"/>
              <a:gd name="connsiteY0" fmla="*/ 9393 h 390393"/>
              <a:gd name="connsiteX1" fmla="*/ 307864 w 3036106"/>
              <a:gd name="connsiteY1" fmla="*/ 9393 h 390393"/>
              <a:gd name="connsiteX2" fmla="*/ 437404 w 3036106"/>
              <a:gd name="connsiteY2" fmla="*/ 17013 h 390393"/>
              <a:gd name="connsiteX3" fmla="*/ 528844 w 3036106"/>
              <a:gd name="connsiteY3" fmla="*/ 12727 h 390393"/>
              <a:gd name="connsiteX4" fmla="*/ 1068921 w 3036106"/>
              <a:gd name="connsiteY4" fmla="*/ 1297 h 390393"/>
              <a:gd name="connsiteX5" fmla="*/ 1517009 w 3036106"/>
              <a:gd name="connsiteY5" fmla="*/ 5583 h 390393"/>
              <a:gd name="connsiteX6" fmla="*/ 2586244 w 3036106"/>
              <a:gd name="connsiteY6" fmla="*/ 9393 h 390393"/>
              <a:gd name="connsiteX7" fmla="*/ 2822464 w 3036106"/>
              <a:gd name="connsiteY7" fmla="*/ 17013 h 390393"/>
              <a:gd name="connsiteX8" fmla="*/ 2857814 w 3036106"/>
              <a:gd name="connsiteY8" fmla="*/ 15584 h 390393"/>
              <a:gd name="connsiteX9" fmla="*/ 2919403 w 3036106"/>
              <a:gd name="connsiteY9" fmla="*/ 30348 h 390393"/>
              <a:gd name="connsiteX10" fmla="*/ 2974864 w 3036106"/>
              <a:gd name="connsiteY10" fmla="*/ 38444 h 390393"/>
              <a:gd name="connsiteX11" fmla="*/ 3017206 w 3036106"/>
              <a:gd name="connsiteY11" fmla="*/ 62733 h 390393"/>
              <a:gd name="connsiteX12" fmla="*/ 3027576 w 3036106"/>
              <a:gd name="connsiteY12" fmla="*/ 128455 h 390393"/>
              <a:gd name="connsiteX13" fmla="*/ 3028204 w 3036106"/>
              <a:gd name="connsiteY13" fmla="*/ 169413 h 390393"/>
              <a:gd name="connsiteX14" fmla="*/ 3035824 w 3036106"/>
              <a:gd name="connsiteY14" fmla="*/ 237993 h 390393"/>
              <a:gd name="connsiteX15" fmla="*/ 3028204 w 3036106"/>
              <a:gd name="connsiteY15" fmla="*/ 321813 h 390393"/>
              <a:gd name="connsiteX16" fmla="*/ 2974864 w 3036106"/>
              <a:gd name="connsiteY16" fmla="*/ 358961 h 390393"/>
              <a:gd name="connsiteX17" fmla="*/ 2784364 w 3036106"/>
              <a:gd name="connsiteY17" fmla="*/ 352293 h 390393"/>
              <a:gd name="connsiteX18" fmla="*/ 2670064 w 3036106"/>
              <a:gd name="connsiteY18" fmla="*/ 367533 h 390393"/>
              <a:gd name="connsiteX19" fmla="*/ 2502424 w 3036106"/>
              <a:gd name="connsiteY19" fmla="*/ 375153 h 390393"/>
              <a:gd name="connsiteX20" fmla="*/ 2365264 w 3036106"/>
              <a:gd name="connsiteY20" fmla="*/ 390393 h 390393"/>
              <a:gd name="connsiteX21" fmla="*/ 1008904 w 3036106"/>
              <a:gd name="connsiteY21" fmla="*/ 382773 h 390393"/>
              <a:gd name="connsiteX22" fmla="*/ 978424 w 3036106"/>
              <a:gd name="connsiteY22" fmla="*/ 375153 h 390393"/>
              <a:gd name="connsiteX23" fmla="*/ 780304 w 3036106"/>
              <a:gd name="connsiteY23" fmla="*/ 367533 h 390393"/>
              <a:gd name="connsiteX24" fmla="*/ 727959 w 3036106"/>
              <a:gd name="connsiteY24" fmla="*/ 377693 h 390393"/>
              <a:gd name="connsiteX25" fmla="*/ 620546 w 3036106"/>
              <a:gd name="connsiteY25" fmla="*/ 357373 h 390393"/>
              <a:gd name="connsiteX26" fmla="*/ 476774 w 3036106"/>
              <a:gd name="connsiteY26" fmla="*/ 362453 h 390393"/>
              <a:gd name="connsiteX27" fmla="*/ 190814 w 3036106"/>
              <a:gd name="connsiteY27" fmla="*/ 371501 h 390393"/>
              <a:gd name="connsiteX28" fmla="*/ 81097 w 3036106"/>
              <a:gd name="connsiteY28" fmla="*/ 356738 h 390393"/>
              <a:gd name="connsiteX29" fmla="*/ 33544 w 3036106"/>
              <a:gd name="connsiteY29" fmla="*/ 306573 h 390393"/>
              <a:gd name="connsiteX30" fmla="*/ 18304 w 3036106"/>
              <a:gd name="connsiteY30" fmla="*/ 260853 h 390393"/>
              <a:gd name="connsiteX31" fmla="*/ 3064 w 3036106"/>
              <a:gd name="connsiteY31" fmla="*/ 207513 h 390393"/>
              <a:gd name="connsiteX32" fmla="*/ 0 w 3036106"/>
              <a:gd name="connsiteY32" fmla="*/ 177033 h 390393"/>
              <a:gd name="connsiteX33" fmla="*/ 12490 w 3036106"/>
              <a:gd name="connsiteY33" fmla="*/ 104167 h 390393"/>
              <a:gd name="connsiteX34" fmla="*/ 25610 w 3036106"/>
              <a:gd name="connsiteY34" fmla="*/ 64638 h 390393"/>
              <a:gd name="connsiteX35" fmla="*/ 86884 w 3036106"/>
              <a:gd name="connsiteY35" fmla="*/ 17013 h 390393"/>
              <a:gd name="connsiteX36" fmla="*/ 109744 w 3036106"/>
              <a:gd name="connsiteY36" fmla="*/ 1773 h 390393"/>
              <a:gd name="connsiteX37" fmla="*/ 307864 w 3036106"/>
              <a:gd name="connsiteY37" fmla="*/ 9393 h 390393"/>
              <a:gd name="connsiteX0" fmla="*/ 307864 w 3036106"/>
              <a:gd name="connsiteY0" fmla="*/ 9393 h 390393"/>
              <a:gd name="connsiteX1" fmla="*/ 307864 w 3036106"/>
              <a:gd name="connsiteY1" fmla="*/ 9393 h 390393"/>
              <a:gd name="connsiteX2" fmla="*/ 437404 w 3036106"/>
              <a:gd name="connsiteY2" fmla="*/ 17013 h 390393"/>
              <a:gd name="connsiteX3" fmla="*/ 528844 w 3036106"/>
              <a:gd name="connsiteY3" fmla="*/ 12727 h 390393"/>
              <a:gd name="connsiteX4" fmla="*/ 1068921 w 3036106"/>
              <a:gd name="connsiteY4" fmla="*/ 1297 h 390393"/>
              <a:gd name="connsiteX5" fmla="*/ 1517009 w 3036106"/>
              <a:gd name="connsiteY5" fmla="*/ 5583 h 390393"/>
              <a:gd name="connsiteX6" fmla="*/ 2586244 w 3036106"/>
              <a:gd name="connsiteY6" fmla="*/ 9393 h 390393"/>
              <a:gd name="connsiteX7" fmla="*/ 2822464 w 3036106"/>
              <a:gd name="connsiteY7" fmla="*/ 17013 h 390393"/>
              <a:gd name="connsiteX8" fmla="*/ 2857814 w 3036106"/>
              <a:gd name="connsiteY8" fmla="*/ 15584 h 390393"/>
              <a:gd name="connsiteX9" fmla="*/ 2919403 w 3036106"/>
              <a:gd name="connsiteY9" fmla="*/ 30348 h 390393"/>
              <a:gd name="connsiteX10" fmla="*/ 2974864 w 3036106"/>
              <a:gd name="connsiteY10" fmla="*/ 38444 h 390393"/>
              <a:gd name="connsiteX11" fmla="*/ 3017206 w 3036106"/>
              <a:gd name="connsiteY11" fmla="*/ 62733 h 390393"/>
              <a:gd name="connsiteX12" fmla="*/ 3027576 w 3036106"/>
              <a:gd name="connsiteY12" fmla="*/ 128455 h 390393"/>
              <a:gd name="connsiteX13" fmla="*/ 3028204 w 3036106"/>
              <a:gd name="connsiteY13" fmla="*/ 169413 h 390393"/>
              <a:gd name="connsiteX14" fmla="*/ 3035824 w 3036106"/>
              <a:gd name="connsiteY14" fmla="*/ 237993 h 390393"/>
              <a:gd name="connsiteX15" fmla="*/ 3028204 w 3036106"/>
              <a:gd name="connsiteY15" fmla="*/ 321813 h 390393"/>
              <a:gd name="connsiteX16" fmla="*/ 2974864 w 3036106"/>
              <a:gd name="connsiteY16" fmla="*/ 358961 h 390393"/>
              <a:gd name="connsiteX17" fmla="*/ 2786799 w 3036106"/>
              <a:gd name="connsiteY17" fmla="*/ 366581 h 390393"/>
              <a:gd name="connsiteX18" fmla="*/ 2670064 w 3036106"/>
              <a:gd name="connsiteY18" fmla="*/ 367533 h 390393"/>
              <a:gd name="connsiteX19" fmla="*/ 2502424 w 3036106"/>
              <a:gd name="connsiteY19" fmla="*/ 375153 h 390393"/>
              <a:gd name="connsiteX20" fmla="*/ 2365264 w 3036106"/>
              <a:gd name="connsiteY20" fmla="*/ 390393 h 390393"/>
              <a:gd name="connsiteX21" fmla="*/ 1008904 w 3036106"/>
              <a:gd name="connsiteY21" fmla="*/ 382773 h 390393"/>
              <a:gd name="connsiteX22" fmla="*/ 978424 w 3036106"/>
              <a:gd name="connsiteY22" fmla="*/ 375153 h 390393"/>
              <a:gd name="connsiteX23" fmla="*/ 780304 w 3036106"/>
              <a:gd name="connsiteY23" fmla="*/ 367533 h 390393"/>
              <a:gd name="connsiteX24" fmla="*/ 727959 w 3036106"/>
              <a:gd name="connsiteY24" fmla="*/ 377693 h 390393"/>
              <a:gd name="connsiteX25" fmla="*/ 620546 w 3036106"/>
              <a:gd name="connsiteY25" fmla="*/ 357373 h 390393"/>
              <a:gd name="connsiteX26" fmla="*/ 476774 w 3036106"/>
              <a:gd name="connsiteY26" fmla="*/ 362453 h 390393"/>
              <a:gd name="connsiteX27" fmla="*/ 190814 w 3036106"/>
              <a:gd name="connsiteY27" fmla="*/ 371501 h 390393"/>
              <a:gd name="connsiteX28" fmla="*/ 81097 w 3036106"/>
              <a:gd name="connsiteY28" fmla="*/ 356738 h 390393"/>
              <a:gd name="connsiteX29" fmla="*/ 33544 w 3036106"/>
              <a:gd name="connsiteY29" fmla="*/ 306573 h 390393"/>
              <a:gd name="connsiteX30" fmla="*/ 18304 w 3036106"/>
              <a:gd name="connsiteY30" fmla="*/ 260853 h 390393"/>
              <a:gd name="connsiteX31" fmla="*/ 3064 w 3036106"/>
              <a:gd name="connsiteY31" fmla="*/ 207513 h 390393"/>
              <a:gd name="connsiteX32" fmla="*/ 0 w 3036106"/>
              <a:gd name="connsiteY32" fmla="*/ 177033 h 390393"/>
              <a:gd name="connsiteX33" fmla="*/ 12490 w 3036106"/>
              <a:gd name="connsiteY33" fmla="*/ 104167 h 390393"/>
              <a:gd name="connsiteX34" fmla="*/ 25610 w 3036106"/>
              <a:gd name="connsiteY34" fmla="*/ 64638 h 390393"/>
              <a:gd name="connsiteX35" fmla="*/ 86884 w 3036106"/>
              <a:gd name="connsiteY35" fmla="*/ 17013 h 390393"/>
              <a:gd name="connsiteX36" fmla="*/ 109744 w 3036106"/>
              <a:gd name="connsiteY36" fmla="*/ 1773 h 390393"/>
              <a:gd name="connsiteX37" fmla="*/ 307864 w 3036106"/>
              <a:gd name="connsiteY37" fmla="*/ 9393 h 390393"/>
              <a:gd name="connsiteX0" fmla="*/ 307864 w 3036106"/>
              <a:gd name="connsiteY0" fmla="*/ 9393 h 390393"/>
              <a:gd name="connsiteX1" fmla="*/ 307864 w 3036106"/>
              <a:gd name="connsiteY1" fmla="*/ 9393 h 390393"/>
              <a:gd name="connsiteX2" fmla="*/ 437404 w 3036106"/>
              <a:gd name="connsiteY2" fmla="*/ 17013 h 390393"/>
              <a:gd name="connsiteX3" fmla="*/ 528844 w 3036106"/>
              <a:gd name="connsiteY3" fmla="*/ 12727 h 390393"/>
              <a:gd name="connsiteX4" fmla="*/ 1068921 w 3036106"/>
              <a:gd name="connsiteY4" fmla="*/ 1297 h 390393"/>
              <a:gd name="connsiteX5" fmla="*/ 1517009 w 3036106"/>
              <a:gd name="connsiteY5" fmla="*/ 5583 h 390393"/>
              <a:gd name="connsiteX6" fmla="*/ 2586244 w 3036106"/>
              <a:gd name="connsiteY6" fmla="*/ 9393 h 390393"/>
              <a:gd name="connsiteX7" fmla="*/ 2822464 w 3036106"/>
              <a:gd name="connsiteY7" fmla="*/ 17013 h 390393"/>
              <a:gd name="connsiteX8" fmla="*/ 2857814 w 3036106"/>
              <a:gd name="connsiteY8" fmla="*/ 15584 h 390393"/>
              <a:gd name="connsiteX9" fmla="*/ 2919403 w 3036106"/>
              <a:gd name="connsiteY9" fmla="*/ 30348 h 390393"/>
              <a:gd name="connsiteX10" fmla="*/ 2974864 w 3036106"/>
              <a:gd name="connsiteY10" fmla="*/ 38444 h 390393"/>
              <a:gd name="connsiteX11" fmla="*/ 3017206 w 3036106"/>
              <a:gd name="connsiteY11" fmla="*/ 62733 h 390393"/>
              <a:gd name="connsiteX12" fmla="*/ 3027576 w 3036106"/>
              <a:gd name="connsiteY12" fmla="*/ 128455 h 390393"/>
              <a:gd name="connsiteX13" fmla="*/ 3028204 w 3036106"/>
              <a:gd name="connsiteY13" fmla="*/ 169413 h 390393"/>
              <a:gd name="connsiteX14" fmla="*/ 3035824 w 3036106"/>
              <a:gd name="connsiteY14" fmla="*/ 237993 h 390393"/>
              <a:gd name="connsiteX15" fmla="*/ 3028204 w 3036106"/>
              <a:gd name="connsiteY15" fmla="*/ 321813 h 390393"/>
              <a:gd name="connsiteX16" fmla="*/ 2974864 w 3036106"/>
              <a:gd name="connsiteY16" fmla="*/ 358961 h 390393"/>
              <a:gd name="connsiteX17" fmla="*/ 2786799 w 3036106"/>
              <a:gd name="connsiteY17" fmla="*/ 366581 h 390393"/>
              <a:gd name="connsiteX18" fmla="*/ 2665194 w 3036106"/>
              <a:gd name="connsiteY18" fmla="*/ 374677 h 390393"/>
              <a:gd name="connsiteX19" fmla="*/ 2502424 w 3036106"/>
              <a:gd name="connsiteY19" fmla="*/ 375153 h 390393"/>
              <a:gd name="connsiteX20" fmla="*/ 2365264 w 3036106"/>
              <a:gd name="connsiteY20" fmla="*/ 390393 h 390393"/>
              <a:gd name="connsiteX21" fmla="*/ 1008904 w 3036106"/>
              <a:gd name="connsiteY21" fmla="*/ 382773 h 390393"/>
              <a:gd name="connsiteX22" fmla="*/ 978424 w 3036106"/>
              <a:gd name="connsiteY22" fmla="*/ 375153 h 390393"/>
              <a:gd name="connsiteX23" fmla="*/ 780304 w 3036106"/>
              <a:gd name="connsiteY23" fmla="*/ 367533 h 390393"/>
              <a:gd name="connsiteX24" fmla="*/ 727959 w 3036106"/>
              <a:gd name="connsiteY24" fmla="*/ 377693 h 390393"/>
              <a:gd name="connsiteX25" fmla="*/ 620546 w 3036106"/>
              <a:gd name="connsiteY25" fmla="*/ 357373 h 390393"/>
              <a:gd name="connsiteX26" fmla="*/ 476774 w 3036106"/>
              <a:gd name="connsiteY26" fmla="*/ 362453 h 390393"/>
              <a:gd name="connsiteX27" fmla="*/ 190814 w 3036106"/>
              <a:gd name="connsiteY27" fmla="*/ 371501 h 390393"/>
              <a:gd name="connsiteX28" fmla="*/ 81097 w 3036106"/>
              <a:gd name="connsiteY28" fmla="*/ 356738 h 390393"/>
              <a:gd name="connsiteX29" fmla="*/ 33544 w 3036106"/>
              <a:gd name="connsiteY29" fmla="*/ 306573 h 390393"/>
              <a:gd name="connsiteX30" fmla="*/ 18304 w 3036106"/>
              <a:gd name="connsiteY30" fmla="*/ 260853 h 390393"/>
              <a:gd name="connsiteX31" fmla="*/ 3064 w 3036106"/>
              <a:gd name="connsiteY31" fmla="*/ 207513 h 390393"/>
              <a:gd name="connsiteX32" fmla="*/ 0 w 3036106"/>
              <a:gd name="connsiteY32" fmla="*/ 177033 h 390393"/>
              <a:gd name="connsiteX33" fmla="*/ 12490 w 3036106"/>
              <a:gd name="connsiteY33" fmla="*/ 104167 h 390393"/>
              <a:gd name="connsiteX34" fmla="*/ 25610 w 3036106"/>
              <a:gd name="connsiteY34" fmla="*/ 64638 h 390393"/>
              <a:gd name="connsiteX35" fmla="*/ 86884 w 3036106"/>
              <a:gd name="connsiteY35" fmla="*/ 17013 h 390393"/>
              <a:gd name="connsiteX36" fmla="*/ 109744 w 3036106"/>
              <a:gd name="connsiteY36" fmla="*/ 1773 h 390393"/>
              <a:gd name="connsiteX37" fmla="*/ 307864 w 3036106"/>
              <a:gd name="connsiteY37" fmla="*/ 9393 h 390393"/>
              <a:gd name="connsiteX0" fmla="*/ 307864 w 3036106"/>
              <a:gd name="connsiteY0" fmla="*/ 9393 h 382810"/>
              <a:gd name="connsiteX1" fmla="*/ 307864 w 3036106"/>
              <a:gd name="connsiteY1" fmla="*/ 9393 h 382810"/>
              <a:gd name="connsiteX2" fmla="*/ 437404 w 3036106"/>
              <a:gd name="connsiteY2" fmla="*/ 17013 h 382810"/>
              <a:gd name="connsiteX3" fmla="*/ 528844 w 3036106"/>
              <a:gd name="connsiteY3" fmla="*/ 12727 h 382810"/>
              <a:gd name="connsiteX4" fmla="*/ 1068921 w 3036106"/>
              <a:gd name="connsiteY4" fmla="*/ 1297 h 382810"/>
              <a:gd name="connsiteX5" fmla="*/ 1517009 w 3036106"/>
              <a:gd name="connsiteY5" fmla="*/ 5583 h 382810"/>
              <a:gd name="connsiteX6" fmla="*/ 2586244 w 3036106"/>
              <a:gd name="connsiteY6" fmla="*/ 9393 h 382810"/>
              <a:gd name="connsiteX7" fmla="*/ 2822464 w 3036106"/>
              <a:gd name="connsiteY7" fmla="*/ 17013 h 382810"/>
              <a:gd name="connsiteX8" fmla="*/ 2857814 w 3036106"/>
              <a:gd name="connsiteY8" fmla="*/ 15584 h 382810"/>
              <a:gd name="connsiteX9" fmla="*/ 2919403 w 3036106"/>
              <a:gd name="connsiteY9" fmla="*/ 30348 h 382810"/>
              <a:gd name="connsiteX10" fmla="*/ 2974864 w 3036106"/>
              <a:gd name="connsiteY10" fmla="*/ 38444 h 382810"/>
              <a:gd name="connsiteX11" fmla="*/ 3017206 w 3036106"/>
              <a:gd name="connsiteY11" fmla="*/ 62733 h 382810"/>
              <a:gd name="connsiteX12" fmla="*/ 3027576 w 3036106"/>
              <a:gd name="connsiteY12" fmla="*/ 128455 h 382810"/>
              <a:gd name="connsiteX13" fmla="*/ 3028204 w 3036106"/>
              <a:gd name="connsiteY13" fmla="*/ 169413 h 382810"/>
              <a:gd name="connsiteX14" fmla="*/ 3035824 w 3036106"/>
              <a:gd name="connsiteY14" fmla="*/ 237993 h 382810"/>
              <a:gd name="connsiteX15" fmla="*/ 3028204 w 3036106"/>
              <a:gd name="connsiteY15" fmla="*/ 321813 h 382810"/>
              <a:gd name="connsiteX16" fmla="*/ 2974864 w 3036106"/>
              <a:gd name="connsiteY16" fmla="*/ 358961 h 382810"/>
              <a:gd name="connsiteX17" fmla="*/ 2786799 w 3036106"/>
              <a:gd name="connsiteY17" fmla="*/ 366581 h 382810"/>
              <a:gd name="connsiteX18" fmla="*/ 2665194 w 3036106"/>
              <a:gd name="connsiteY18" fmla="*/ 374677 h 382810"/>
              <a:gd name="connsiteX19" fmla="*/ 2502424 w 3036106"/>
              <a:gd name="connsiteY19" fmla="*/ 375153 h 382810"/>
              <a:gd name="connsiteX20" fmla="*/ 1914740 w 3036106"/>
              <a:gd name="connsiteY20" fmla="*/ 371343 h 382810"/>
              <a:gd name="connsiteX21" fmla="*/ 1008904 w 3036106"/>
              <a:gd name="connsiteY21" fmla="*/ 382773 h 382810"/>
              <a:gd name="connsiteX22" fmla="*/ 978424 w 3036106"/>
              <a:gd name="connsiteY22" fmla="*/ 375153 h 382810"/>
              <a:gd name="connsiteX23" fmla="*/ 780304 w 3036106"/>
              <a:gd name="connsiteY23" fmla="*/ 367533 h 382810"/>
              <a:gd name="connsiteX24" fmla="*/ 727959 w 3036106"/>
              <a:gd name="connsiteY24" fmla="*/ 377693 h 382810"/>
              <a:gd name="connsiteX25" fmla="*/ 620546 w 3036106"/>
              <a:gd name="connsiteY25" fmla="*/ 357373 h 382810"/>
              <a:gd name="connsiteX26" fmla="*/ 476774 w 3036106"/>
              <a:gd name="connsiteY26" fmla="*/ 362453 h 382810"/>
              <a:gd name="connsiteX27" fmla="*/ 190814 w 3036106"/>
              <a:gd name="connsiteY27" fmla="*/ 371501 h 382810"/>
              <a:gd name="connsiteX28" fmla="*/ 81097 w 3036106"/>
              <a:gd name="connsiteY28" fmla="*/ 356738 h 382810"/>
              <a:gd name="connsiteX29" fmla="*/ 33544 w 3036106"/>
              <a:gd name="connsiteY29" fmla="*/ 306573 h 382810"/>
              <a:gd name="connsiteX30" fmla="*/ 18304 w 3036106"/>
              <a:gd name="connsiteY30" fmla="*/ 260853 h 382810"/>
              <a:gd name="connsiteX31" fmla="*/ 3064 w 3036106"/>
              <a:gd name="connsiteY31" fmla="*/ 207513 h 382810"/>
              <a:gd name="connsiteX32" fmla="*/ 0 w 3036106"/>
              <a:gd name="connsiteY32" fmla="*/ 177033 h 382810"/>
              <a:gd name="connsiteX33" fmla="*/ 12490 w 3036106"/>
              <a:gd name="connsiteY33" fmla="*/ 104167 h 382810"/>
              <a:gd name="connsiteX34" fmla="*/ 25610 w 3036106"/>
              <a:gd name="connsiteY34" fmla="*/ 64638 h 382810"/>
              <a:gd name="connsiteX35" fmla="*/ 86884 w 3036106"/>
              <a:gd name="connsiteY35" fmla="*/ 17013 h 382810"/>
              <a:gd name="connsiteX36" fmla="*/ 109744 w 3036106"/>
              <a:gd name="connsiteY36" fmla="*/ 1773 h 382810"/>
              <a:gd name="connsiteX37" fmla="*/ 307864 w 3036106"/>
              <a:gd name="connsiteY37" fmla="*/ 9393 h 382810"/>
              <a:gd name="connsiteX0" fmla="*/ 307864 w 3036106"/>
              <a:gd name="connsiteY0" fmla="*/ 9393 h 382819"/>
              <a:gd name="connsiteX1" fmla="*/ 307864 w 3036106"/>
              <a:gd name="connsiteY1" fmla="*/ 9393 h 382819"/>
              <a:gd name="connsiteX2" fmla="*/ 437404 w 3036106"/>
              <a:gd name="connsiteY2" fmla="*/ 17013 h 382819"/>
              <a:gd name="connsiteX3" fmla="*/ 528844 w 3036106"/>
              <a:gd name="connsiteY3" fmla="*/ 12727 h 382819"/>
              <a:gd name="connsiteX4" fmla="*/ 1068921 w 3036106"/>
              <a:gd name="connsiteY4" fmla="*/ 1297 h 382819"/>
              <a:gd name="connsiteX5" fmla="*/ 1517009 w 3036106"/>
              <a:gd name="connsiteY5" fmla="*/ 5583 h 382819"/>
              <a:gd name="connsiteX6" fmla="*/ 2586244 w 3036106"/>
              <a:gd name="connsiteY6" fmla="*/ 9393 h 382819"/>
              <a:gd name="connsiteX7" fmla="*/ 2822464 w 3036106"/>
              <a:gd name="connsiteY7" fmla="*/ 17013 h 382819"/>
              <a:gd name="connsiteX8" fmla="*/ 2857814 w 3036106"/>
              <a:gd name="connsiteY8" fmla="*/ 15584 h 382819"/>
              <a:gd name="connsiteX9" fmla="*/ 2919403 w 3036106"/>
              <a:gd name="connsiteY9" fmla="*/ 30348 h 382819"/>
              <a:gd name="connsiteX10" fmla="*/ 2974864 w 3036106"/>
              <a:gd name="connsiteY10" fmla="*/ 38444 h 382819"/>
              <a:gd name="connsiteX11" fmla="*/ 3017206 w 3036106"/>
              <a:gd name="connsiteY11" fmla="*/ 62733 h 382819"/>
              <a:gd name="connsiteX12" fmla="*/ 3027576 w 3036106"/>
              <a:gd name="connsiteY12" fmla="*/ 128455 h 382819"/>
              <a:gd name="connsiteX13" fmla="*/ 3028204 w 3036106"/>
              <a:gd name="connsiteY13" fmla="*/ 169413 h 382819"/>
              <a:gd name="connsiteX14" fmla="*/ 3035824 w 3036106"/>
              <a:gd name="connsiteY14" fmla="*/ 237993 h 382819"/>
              <a:gd name="connsiteX15" fmla="*/ 3028204 w 3036106"/>
              <a:gd name="connsiteY15" fmla="*/ 321813 h 382819"/>
              <a:gd name="connsiteX16" fmla="*/ 2974864 w 3036106"/>
              <a:gd name="connsiteY16" fmla="*/ 358961 h 382819"/>
              <a:gd name="connsiteX17" fmla="*/ 2786799 w 3036106"/>
              <a:gd name="connsiteY17" fmla="*/ 366581 h 382819"/>
              <a:gd name="connsiteX18" fmla="*/ 2665194 w 3036106"/>
              <a:gd name="connsiteY18" fmla="*/ 374677 h 382819"/>
              <a:gd name="connsiteX19" fmla="*/ 2502424 w 3036106"/>
              <a:gd name="connsiteY19" fmla="*/ 375153 h 382819"/>
              <a:gd name="connsiteX20" fmla="*/ 1914740 w 3036106"/>
              <a:gd name="connsiteY20" fmla="*/ 371343 h 382819"/>
              <a:gd name="connsiteX21" fmla="*/ 1008904 w 3036106"/>
              <a:gd name="connsiteY21" fmla="*/ 382773 h 382819"/>
              <a:gd name="connsiteX22" fmla="*/ 978424 w 3036106"/>
              <a:gd name="connsiteY22" fmla="*/ 375153 h 382819"/>
              <a:gd name="connsiteX23" fmla="*/ 807092 w 3036106"/>
              <a:gd name="connsiteY23" fmla="*/ 369915 h 382819"/>
              <a:gd name="connsiteX24" fmla="*/ 727959 w 3036106"/>
              <a:gd name="connsiteY24" fmla="*/ 377693 h 382819"/>
              <a:gd name="connsiteX25" fmla="*/ 620546 w 3036106"/>
              <a:gd name="connsiteY25" fmla="*/ 357373 h 382819"/>
              <a:gd name="connsiteX26" fmla="*/ 476774 w 3036106"/>
              <a:gd name="connsiteY26" fmla="*/ 362453 h 382819"/>
              <a:gd name="connsiteX27" fmla="*/ 190814 w 3036106"/>
              <a:gd name="connsiteY27" fmla="*/ 371501 h 382819"/>
              <a:gd name="connsiteX28" fmla="*/ 81097 w 3036106"/>
              <a:gd name="connsiteY28" fmla="*/ 356738 h 382819"/>
              <a:gd name="connsiteX29" fmla="*/ 33544 w 3036106"/>
              <a:gd name="connsiteY29" fmla="*/ 306573 h 382819"/>
              <a:gd name="connsiteX30" fmla="*/ 18304 w 3036106"/>
              <a:gd name="connsiteY30" fmla="*/ 260853 h 382819"/>
              <a:gd name="connsiteX31" fmla="*/ 3064 w 3036106"/>
              <a:gd name="connsiteY31" fmla="*/ 207513 h 382819"/>
              <a:gd name="connsiteX32" fmla="*/ 0 w 3036106"/>
              <a:gd name="connsiteY32" fmla="*/ 177033 h 382819"/>
              <a:gd name="connsiteX33" fmla="*/ 12490 w 3036106"/>
              <a:gd name="connsiteY33" fmla="*/ 104167 h 382819"/>
              <a:gd name="connsiteX34" fmla="*/ 25610 w 3036106"/>
              <a:gd name="connsiteY34" fmla="*/ 64638 h 382819"/>
              <a:gd name="connsiteX35" fmla="*/ 86884 w 3036106"/>
              <a:gd name="connsiteY35" fmla="*/ 17013 h 382819"/>
              <a:gd name="connsiteX36" fmla="*/ 109744 w 3036106"/>
              <a:gd name="connsiteY36" fmla="*/ 1773 h 382819"/>
              <a:gd name="connsiteX37" fmla="*/ 307864 w 3036106"/>
              <a:gd name="connsiteY37" fmla="*/ 9393 h 382819"/>
              <a:gd name="connsiteX0" fmla="*/ 307864 w 3036106"/>
              <a:gd name="connsiteY0" fmla="*/ 9393 h 377863"/>
              <a:gd name="connsiteX1" fmla="*/ 307864 w 3036106"/>
              <a:gd name="connsiteY1" fmla="*/ 9393 h 377863"/>
              <a:gd name="connsiteX2" fmla="*/ 437404 w 3036106"/>
              <a:gd name="connsiteY2" fmla="*/ 17013 h 377863"/>
              <a:gd name="connsiteX3" fmla="*/ 528844 w 3036106"/>
              <a:gd name="connsiteY3" fmla="*/ 12727 h 377863"/>
              <a:gd name="connsiteX4" fmla="*/ 1068921 w 3036106"/>
              <a:gd name="connsiteY4" fmla="*/ 1297 h 377863"/>
              <a:gd name="connsiteX5" fmla="*/ 1517009 w 3036106"/>
              <a:gd name="connsiteY5" fmla="*/ 5583 h 377863"/>
              <a:gd name="connsiteX6" fmla="*/ 2586244 w 3036106"/>
              <a:gd name="connsiteY6" fmla="*/ 9393 h 377863"/>
              <a:gd name="connsiteX7" fmla="*/ 2822464 w 3036106"/>
              <a:gd name="connsiteY7" fmla="*/ 17013 h 377863"/>
              <a:gd name="connsiteX8" fmla="*/ 2857814 w 3036106"/>
              <a:gd name="connsiteY8" fmla="*/ 15584 h 377863"/>
              <a:gd name="connsiteX9" fmla="*/ 2919403 w 3036106"/>
              <a:gd name="connsiteY9" fmla="*/ 30348 h 377863"/>
              <a:gd name="connsiteX10" fmla="*/ 2974864 w 3036106"/>
              <a:gd name="connsiteY10" fmla="*/ 38444 h 377863"/>
              <a:gd name="connsiteX11" fmla="*/ 3017206 w 3036106"/>
              <a:gd name="connsiteY11" fmla="*/ 62733 h 377863"/>
              <a:gd name="connsiteX12" fmla="*/ 3027576 w 3036106"/>
              <a:gd name="connsiteY12" fmla="*/ 128455 h 377863"/>
              <a:gd name="connsiteX13" fmla="*/ 3028204 w 3036106"/>
              <a:gd name="connsiteY13" fmla="*/ 169413 h 377863"/>
              <a:gd name="connsiteX14" fmla="*/ 3035824 w 3036106"/>
              <a:gd name="connsiteY14" fmla="*/ 237993 h 377863"/>
              <a:gd name="connsiteX15" fmla="*/ 3028204 w 3036106"/>
              <a:gd name="connsiteY15" fmla="*/ 321813 h 377863"/>
              <a:gd name="connsiteX16" fmla="*/ 2974864 w 3036106"/>
              <a:gd name="connsiteY16" fmla="*/ 358961 h 377863"/>
              <a:gd name="connsiteX17" fmla="*/ 2786799 w 3036106"/>
              <a:gd name="connsiteY17" fmla="*/ 366581 h 377863"/>
              <a:gd name="connsiteX18" fmla="*/ 2665194 w 3036106"/>
              <a:gd name="connsiteY18" fmla="*/ 374677 h 377863"/>
              <a:gd name="connsiteX19" fmla="*/ 2502424 w 3036106"/>
              <a:gd name="connsiteY19" fmla="*/ 375153 h 377863"/>
              <a:gd name="connsiteX20" fmla="*/ 1914740 w 3036106"/>
              <a:gd name="connsiteY20" fmla="*/ 371343 h 377863"/>
              <a:gd name="connsiteX21" fmla="*/ 1116055 w 3036106"/>
              <a:gd name="connsiteY21" fmla="*/ 375629 h 377863"/>
              <a:gd name="connsiteX22" fmla="*/ 978424 w 3036106"/>
              <a:gd name="connsiteY22" fmla="*/ 375153 h 377863"/>
              <a:gd name="connsiteX23" fmla="*/ 807092 w 3036106"/>
              <a:gd name="connsiteY23" fmla="*/ 369915 h 377863"/>
              <a:gd name="connsiteX24" fmla="*/ 727959 w 3036106"/>
              <a:gd name="connsiteY24" fmla="*/ 377693 h 377863"/>
              <a:gd name="connsiteX25" fmla="*/ 620546 w 3036106"/>
              <a:gd name="connsiteY25" fmla="*/ 357373 h 377863"/>
              <a:gd name="connsiteX26" fmla="*/ 476774 w 3036106"/>
              <a:gd name="connsiteY26" fmla="*/ 362453 h 377863"/>
              <a:gd name="connsiteX27" fmla="*/ 190814 w 3036106"/>
              <a:gd name="connsiteY27" fmla="*/ 371501 h 377863"/>
              <a:gd name="connsiteX28" fmla="*/ 81097 w 3036106"/>
              <a:gd name="connsiteY28" fmla="*/ 356738 h 377863"/>
              <a:gd name="connsiteX29" fmla="*/ 33544 w 3036106"/>
              <a:gd name="connsiteY29" fmla="*/ 306573 h 377863"/>
              <a:gd name="connsiteX30" fmla="*/ 18304 w 3036106"/>
              <a:gd name="connsiteY30" fmla="*/ 260853 h 377863"/>
              <a:gd name="connsiteX31" fmla="*/ 3064 w 3036106"/>
              <a:gd name="connsiteY31" fmla="*/ 207513 h 377863"/>
              <a:gd name="connsiteX32" fmla="*/ 0 w 3036106"/>
              <a:gd name="connsiteY32" fmla="*/ 177033 h 377863"/>
              <a:gd name="connsiteX33" fmla="*/ 12490 w 3036106"/>
              <a:gd name="connsiteY33" fmla="*/ 104167 h 377863"/>
              <a:gd name="connsiteX34" fmla="*/ 25610 w 3036106"/>
              <a:gd name="connsiteY34" fmla="*/ 64638 h 377863"/>
              <a:gd name="connsiteX35" fmla="*/ 86884 w 3036106"/>
              <a:gd name="connsiteY35" fmla="*/ 17013 h 377863"/>
              <a:gd name="connsiteX36" fmla="*/ 109744 w 3036106"/>
              <a:gd name="connsiteY36" fmla="*/ 1773 h 377863"/>
              <a:gd name="connsiteX37" fmla="*/ 307864 w 3036106"/>
              <a:gd name="connsiteY37" fmla="*/ 9393 h 377863"/>
              <a:gd name="connsiteX0" fmla="*/ 307864 w 3036106"/>
              <a:gd name="connsiteY0" fmla="*/ 9393 h 377708"/>
              <a:gd name="connsiteX1" fmla="*/ 307864 w 3036106"/>
              <a:gd name="connsiteY1" fmla="*/ 9393 h 377708"/>
              <a:gd name="connsiteX2" fmla="*/ 437404 w 3036106"/>
              <a:gd name="connsiteY2" fmla="*/ 17013 h 377708"/>
              <a:gd name="connsiteX3" fmla="*/ 528844 w 3036106"/>
              <a:gd name="connsiteY3" fmla="*/ 12727 h 377708"/>
              <a:gd name="connsiteX4" fmla="*/ 1068921 w 3036106"/>
              <a:gd name="connsiteY4" fmla="*/ 1297 h 377708"/>
              <a:gd name="connsiteX5" fmla="*/ 1517009 w 3036106"/>
              <a:gd name="connsiteY5" fmla="*/ 5583 h 377708"/>
              <a:gd name="connsiteX6" fmla="*/ 2586244 w 3036106"/>
              <a:gd name="connsiteY6" fmla="*/ 9393 h 377708"/>
              <a:gd name="connsiteX7" fmla="*/ 2822464 w 3036106"/>
              <a:gd name="connsiteY7" fmla="*/ 17013 h 377708"/>
              <a:gd name="connsiteX8" fmla="*/ 2857814 w 3036106"/>
              <a:gd name="connsiteY8" fmla="*/ 15584 h 377708"/>
              <a:gd name="connsiteX9" fmla="*/ 2919403 w 3036106"/>
              <a:gd name="connsiteY9" fmla="*/ 30348 h 377708"/>
              <a:gd name="connsiteX10" fmla="*/ 2974864 w 3036106"/>
              <a:gd name="connsiteY10" fmla="*/ 38444 h 377708"/>
              <a:gd name="connsiteX11" fmla="*/ 3017206 w 3036106"/>
              <a:gd name="connsiteY11" fmla="*/ 62733 h 377708"/>
              <a:gd name="connsiteX12" fmla="*/ 3027576 w 3036106"/>
              <a:gd name="connsiteY12" fmla="*/ 128455 h 377708"/>
              <a:gd name="connsiteX13" fmla="*/ 3028204 w 3036106"/>
              <a:gd name="connsiteY13" fmla="*/ 169413 h 377708"/>
              <a:gd name="connsiteX14" fmla="*/ 3035824 w 3036106"/>
              <a:gd name="connsiteY14" fmla="*/ 237993 h 377708"/>
              <a:gd name="connsiteX15" fmla="*/ 3028204 w 3036106"/>
              <a:gd name="connsiteY15" fmla="*/ 321813 h 377708"/>
              <a:gd name="connsiteX16" fmla="*/ 2974864 w 3036106"/>
              <a:gd name="connsiteY16" fmla="*/ 358961 h 377708"/>
              <a:gd name="connsiteX17" fmla="*/ 2786799 w 3036106"/>
              <a:gd name="connsiteY17" fmla="*/ 366581 h 377708"/>
              <a:gd name="connsiteX18" fmla="*/ 2665194 w 3036106"/>
              <a:gd name="connsiteY18" fmla="*/ 374677 h 377708"/>
              <a:gd name="connsiteX19" fmla="*/ 2502424 w 3036106"/>
              <a:gd name="connsiteY19" fmla="*/ 375153 h 377708"/>
              <a:gd name="connsiteX20" fmla="*/ 1914740 w 3036106"/>
              <a:gd name="connsiteY20" fmla="*/ 371343 h 377708"/>
              <a:gd name="connsiteX21" fmla="*/ 1116055 w 3036106"/>
              <a:gd name="connsiteY21" fmla="*/ 375629 h 377708"/>
              <a:gd name="connsiteX22" fmla="*/ 978424 w 3036106"/>
              <a:gd name="connsiteY22" fmla="*/ 375153 h 377708"/>
              <a:gd name="connsiteX23" fmla="*/ 807092 w 3036106"/>
              <a:gd name="connsiteY23" fmla="*/ 369915 h 377708"/>
              <a:gd name="connsiteX24" fmla="*/ 727959 w 3036106"/>
              <a:gd name="connsiteY24" fmla="*/ 377693 h 377708"/>
              <a:gd name="connsiteX25" fmla="*/ 603500 w 3036106"/>
              <a:gd name="connsiteY25" fmla="*/ 371660 h 377708"/>
              <a:gd name="connsiteX26" fmla="*/ 476774 w 3036106"/>
              <a:gd name="connsiteY26" fmla="*/ 362453 h 377708"/>
              <a:gd name="connsiteX27" fmla="*/ 190814 w 3036106"/>
              <a:gd name="connsiteY27" fmla="*/ 371501 h 377708"/>
              <a:gd name="connsiteX28" fmla="*/ 81097 w 3036106"/>
              <a:gd name="connsiteY28" fmla="*/ 356738 h 377708"/>
              <a:gd name="connsiteX29" fmla="*/ 33544 w 3036106"/>
              <a:gd name="connsiteY29" fmla="*/ 306573 h 377708"/>
              <a:gd name="connsiteX30" fmla="*/ 18304 w 3036106"/>
              <a:gd name="connsiteY30" fmla="*/ 260853 h 377708"/>
              <a:gd name="connsiteX31" fmla="*/ 3064 w 3036106"/>
              <a:gd name="connsiteY31" fmla="*/ 207513 h 377708"/>
              <a:gd name="connsiteX32" fmla="*/ 0 w 3036106"/>
              <a:gd name="connsiteY32" fmla="*/ 177033 h 377708"/>
              <a:gd name="connsiteX33" fmla="*/ 12490 w 3036106"/>
              <a:gd name="connsiteY33" fmla="*/ 104167 h 377708"/>
              <a:gd name="connsiteX34" fmla="*/ 25610 w 3036106"/>
              <a:gd name="connsiteY34" fmla="*/ 64638 h 377708"/>
              <a:gd name="connsiteX35" fmla="*/ 86884 w 3036106"/>
              <a:gd name="connsiteY35" fmla="*/ 17013 h 377708"/>
              <a:gd name="connsiteX36" fmla="*/ 109744 w 3036106"/>
              <a:gd name="connsiteY36" fmla="*/ 1773 h 377708"/>
              <a:gd name="connsiteX37" fmla="*/ 307864 w 3036106"/>
              <a:gd name="connsiteY37" fmla="*/ 9393 h 377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036106" h="377708">
                <a:moveTo>
                  <a:pt x="307864" y="9393"/>
                </a:moveTo>
                <a:lnTo>
                  <a:pt x="307864" y="9393"/>
                </a:lnTo>
                <a:cubicBezTo>
                  <a:pt x="351044" y="11933"/>
                  <a:pt x="400574" y="16457"/>
                  <a:pt x="437404" y="17013"/>
                </a:cubicBezTo>
                <a:cubicBezTo>
                  <a:pt x="474234" y="17569"/>
                  <a:pt x="423591" y="15346"/>
                  <a:pt x="528844" y="12727"/>
                </a:cubicBezTo>
                <a:cubicBezTo>
                  <a:pt x="634097" y="10108"/>
                  <a:pt x="896201" y="-1243"/>
                  <a:pt x="1068921" y="1297"/>
                </a:cubicBezTo>
                <a:cubicBezTo>
                  <a:pt x="1219095" y="9076"/>
                  <a:pt x="1264122" y="4234"/>
                  <a:pt x="1517009" y="5583"/>
                </a:cubicBezTo>
                <a:cubicBezTo>
                  <a:pt x="1769896" y="6932"/>
                  <a:pt x="2136455" y="33995"/>
                  <a:pt x="2586244" y="9393"/>
                </a:cubicBezTo>
                <a:lnTo>
                  <a:pt x="2822464" y="17013"/>
                </a:lnTo>
                <a:cubicBezTo>
                  <a:pt x="2867726" y="18045"/>
                  <a:pt x="2841658" y="13362"/>
                  <a:pt x="2857814" y="15584"/>
                </a:cubicBezTo>
                <a:cubicBezTo>
                  <a:pt x="2873970" y="17806"/>
                  <a:pt x="2894003" y="27808"/>
                  <a:pt x="2919403" y="30348"/>
                </a:cubicBezTo>
                <a:cubicBezTo>
                  <a:pt x="2934643" y="35428"/>
                  <a:pt x="2958564" y="33047"/>
                  <a:pt x="2974864" y="38444"/>
                </a:cubicBezTo>
                <a:cubicBezTo>
                  <a:pt x="2991164" y="43841"/>
                  <a:pt x="3008421" y="47731"/>
                  <a:pt x="3017206" y="62733"/>
                </a:cubicBezTo>
                <a:cubicBezTo>
                  <a:pt x="3025991" y="77735"/>
                  <a:pt x="3025743" y="110675"/>
                  <a:pt x="3027576" y="128455"/>
                </a:cubicBezTo>
                <a:cubicBezTo>
                  <a:pt x="3029409" y="146235"/>
                  <a:pt x="3026829" y="151157"/>
                  <a:pt x="3028204" y="169413"/>
                </a:cubicBezTo>
                <a:cubicBezTo>
                  <a:pt x="3029579" y="187669"/>
                  <a:pt x="3035824" y="214992"/>
                  <a:pt x="3035824" y="237993"/>
                </a:cubicBezTo>
                <a:cubicBezTo>
                  <a:pt x="3035824" y="266048"/>
                  <a:pt x="3038364" y="301652"/>
                  <a:pt x="3028204" y="321813"/>
                </a:cubicBezTo>
                <a:cubicBezTo>
                  <a:pt x="3018044" y="341974"/>
                  <a:pt x="3015098" y="351500"/>
                  <a:pt x="2974864" y="358961"/>
                </a:cubicBezTo>
                <a:cubicBezTo>
                  <a:pt x="2934630" y="366422"/>
                  <a:pt x="2850299" y="364041"/>
                  <a:pt x="2786799" y="366581"/>
                </a:cubicBezTo>
                <a:cubicBezTo>
                  <a:pt x="2744109" y="373696"/>
                  <a:pt x="2712590" y="373248"/>
                  <a:pt x="2665194" y="374677"/>
                </a:cubicBezTo>
                <a:cubicBezTo>
                  <a:pt x="2617798" y="376106"/>
                  <a:pt x="2627500" y="375709"/>
                  <a:pt x="2502424" y="375153"/>
                </a:cubicBezTo>
                <a:lnTo>
                  <a:pt x="1914740" y="371343"/>
                </a:lnTo>
                <a:lnTo>
                  <a:pt x="1116055" y="375629"/>
                </a:lnTo>
                <a:lnTo>
                  <a:pt x="978424" y="375153"/>
                </a:lnTo>
                <a:cubicBezTo>
                  <a:pt x="926930" y="374201"/>
                  <a:pt x="873132" y="372455"/>
                  <a:pt x="807092" y="369915"/>
                </a:cubicBezTo>
                <a:cubicBezTo>
                  <a:pt x="774477" y="361761"/>
                  <a:pt x="761891" y="377402"/>
                  <a:pt x="727959" y="377693"/>
                </a:cubicBezTo>
                <a:cubicBezTo>
                  <a:pt x="694027" y="377984"/>
                  <a:pt x="645364" y="374200"/>
                  <a:pt x="603500" y="371660"/>
                </a:cubicBezTo>
                <a:cubicBezTo>
                  <a:pt x="561636" y="369120"/>
                  <a:pt x="545555" y="362480"/>
                  <a:pt x="476774" y="362453"/>
                </a:cubicBezTo>
                <a:cubicBezTo>
                  <a:pt x="407993" y="362427"/>
                  <a:pt x="287757" y="374041"/>
                  <a:pt x="190814" y="371501"/>
                </a:cubicBezTo>
                <a:cubicBezTo>
                  <a:pt x="178114" y="368961"/>
                  <a:pt x="107309" y="367559"/>
                  <a:pt x="81097" y="356738"/>
                </a:cubicBezTo>
                <a:cubicBezTo>
                  <a:pt x="54885" y="345917"/>
                  <a:pt x="66744" y="340065"/>
                  <a:pt x="33544" y="306573"/>
                </a:cubicBezTo>
                <a:cubicBezTo>
                  <a:pt x="28464" y="291333"/>
                  <a:pt x="22200" y="276438"/>
                  <a:pt x="18304" y="260853"/>
                </a:cubicBezTo>
                <a:cubicBezTo>
                  <a:pt x="14437" y="245386"/>
                  <a:pt x="6115" y="221483"/>
                  <a:pt x="3064" y="207513"/>
                </a:cubicBezTo>
                <a:cubicBezTo>
                  <a:pt x="13" y="193543"/>
                  <a:pt x="5080" y="187193"/>
                  <a:pt x="0" y="177033"/>
                </a:cubicBezTo>
                <a:cubicBezTo>
                  <a:pt x="2540" y="144013"/>
                  <a:pt x="8222" y="122899"/>
                  <a:pt x="12490" y="104167"/>
                </a:cubicBezTo>
                <a:cubicBezTo>
                  <a:pt x="16758" y="85435"/>
                  <a:pt x="13211" y="79163"/>
                  <a:pt x="25610" y="64638"/>
                </a:cubicBezTo>
                <a:cubicBezTo>
                  <a:pt x="38009" y="50113"/>
                  <a:pt x="31698" y="44606"/>
                  <a:pt x="86884" y="17013"/>
                </a:cubicBezTo>
                <a:cubicBezTo>
                  <a:pt x="95075" y="12917"/>
                  <a:pt x="100615" y="2503"/>
                  <a:pt x="109744" y="1773"/>
                </a:cubicBezTo>
                <a:cubicBezTo>
                  <a:pt x="165446" y="-2683"/>
                  <a:pt x="221504" y="1773"/>
                  <a:pt x="307864" y="9393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prstClr val="white"/>
                </a:solidFill>
              </a:rPr>
              <a:t>04-5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8116982" y="5604345"/>
            <a:ext cx="1464690" cy="255417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err="1">
                <a:solidFill>
                  <a:srgbClr val="886E87"/>
                </a:solidFill>
              </a:rPr>
              <a:t>재능나눔</a:t>
            </a:r>
            <a:r>
              <a:rPr lang="ko-KR" altLang="en-US" sz="1000" b="1" dirty="0">
                <a:solidFill>
                  <a:srgbClr val="886E87"/>
                </a:solidFill>
              </a:rPr>
              <a:t> 보기</a:t>
            </a:r>
          </a:p>
        </p:txBody>
      </p:sp>
    </p:spTree>
    <p:extLst>
      <p:ext uri="{BB962C8B-B14F-4D97-AF65-F5344CB8AC3E}">
        <p14:creationId xmlns:p14="http://schemas.microsoft.com/office/powerpoint/2010/main" val="131188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ectangle 104"/>
          <p:cNvSpPr>
            <a:spLocks noChangeArrowheads="1"/>
          </p:cNvSpPr>
          <p:nvPr/>
        </p:nvSpPr>
        <p:spPr bwMode="auto">
          <a:xfrm>
            <a:off x="449672" y="987119"/>
            <a:ext cx="11361369" cy="4084955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6000">
                <a:schemeClr val="bg1"/>
              </a:gs>
              <a:gs pos="100000">
                <a:schemeClr val="bg1"/>
              </a:gs>
            </a:gsLst>
            <a:lin ang="16200000" scaled="1"/>
          </a:gra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blurRad="25400" dist="12700" dir="5400000" algn="ctr" rotWithShape="0">
              <a:srgbClr val="000000">
                <a:alpha val="30000"/>
              </a:srgbClr>
            </a:outerShdw>
          </a:effectLst>
        </p:spPr>
        <p:txBody>
          <a:bodyPr lIns="144000" tIns="468000"/>
          <a:lstStyle/>
          <a:p>
            <a:pPr latinLnBrk="0">
              <a:spcBef>
                <a:spcPts val="600"/>
              </a:spcBef>
            </a:pP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>
                <a:solidFill>
                  <a:srgbClr val="FFC000"/>
                </a:solidFill>
              </a:rPr>
              <a:t>1.3. </a:t>
            </a:r>
            <a:r>
              <a:rPr dirty="0" err="1">
                <a:solidFill>
                  <a:srgbClr val="FFC000"/>
                </a:solidFill>
              </a:rPr>
              <a:t>데이터베이스</a:t>
            </a:r>
            <a:r>
              <a:rPr lang="ko-KR" altLang="en-US" dirty="0">
                <a:solidFill>
                  <a:srgbClr val="FFC000"/>
                </a:solidFill>
              </a:rPr>
              <a:t> </a:t>
            </a:r>
            <a:r>
              <a:rPr altLang="en-US" dirty="0" err="1">
                <a:solidFill>
                  <a:srgbClr val="FFC000"/>
                </a:solidFill>
              </a:rPr>
              <a:t>설계</a:t>
            </a:r>
            <a:r>
              <a:rPr lang="ko-KR" altLang="en-US" dirty="0">
                <a:solidFill>
                  <a:srgbClr val="FFC000"/>
                </a:solidFill>
              </a:rPr>
              <a:t>도</a:t>
            </a: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16" y="579509"/>
            <a:ext cx="11400367" cy="364917"/>
          </a:xfrm>
          <a:prstGeom prst="rect">
            <a:avLst/>
          </a:prstGeom>
        </p:spPr>
      </p:pic>
      <p:sp>
        <p:nvSpPr>
          <p:cNvPr id="95" name="타원 94"/>
          <p:cNvSpPr/>
          <p:nvPr/>
        </p:nvSpPr>
        <p:spPr>
          <a:xfrm>
            <a:off x="568271" y="1114340"/>
            <a:ext cx="96011" cy="72008"/>
          </a:xfrm>
          <a:prstGeom prst="ellipse">
            <a:avLst/>
          </a:prstGeom>
          <a:gradFill>
            <a:gsLst>
              <a:gs pos="0">
                <a:schemeClr val="tx1">
                  <a:lumMod val="20000"/>
                  <a:lumOff val="80000"/>
                </a:schemeClr>
              </a:gs>
              <a:gs pos="40000">
                <a:schemeClr val="bg1"/>
              </a:gs>
              <a:gs pos="100000">
                <a:schemeClr val="bg1"/>
              </a:gs>
            </a:gsLst>
            <a:lin ang="5400000" scaled="0"/>
          </a:gradFill>
          <a:ln w="63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664282" y="622202"/>
            <a:ext cx="16610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-50" dirty="0">
                <a:solidFill>
                  <a:schemeClr val="bg1"/>
                </a:solidFill>
                <a:latin typeface="맑은 고딕" panose="020B0503020000020004" pitchFamily="50" charset="-127"/>
              </a:rPr>
              <a:t>포트폴리오 </a:t>
            </a:r>
            <a:r>
              <a:rPr lang="en-US" altLang="ko-KR" sz="1200" b="1" spc="-50" dirty="0">
                <a:solidFill>
                  <a:schemeClr val="bg1"/>
                </a:solidFill>
                <a:latin typeface="맑은 고딕" panose="020B0503020000020004" pitchFamily="50" charset="-127"/>
              </a:rPr>
              <a:t>DB</a:t>
            </a:r>
            <a:r>
              <a:rPr lang="ko-KR" altLang="en-US" sz="1200" b="1" spc="-50" dirty="0">
                <a:solidFill>
                  <a:schemeClr val="bg1"/>
                </a:solidFill>
                <a:latin typeface="맑은 고딕" panose="020B0503020000020004" pitchFamily="50" charset="-127"/>
              </a:rPr>
              <a:t> 설계도</a:t>
            </a:r>
          </a:p>
        </p:txBody>
      </p:sp>
      <p:sp>
        <p:nvSpPr>
          <p:cNvPr id="66" name="Rectangle 104"/>
          <p:cNvSpPr>
            <a:spLocks noChangeArrowheads="1"/>
          </p:cNvSpPr>
          <p:nvPr/>
        </p:nvSpPr>
        <p:spPr bwMode="auto">
          <a:xfrm>
            <a:off x="476211" y="5214950"/>
            <a:ext cx="11334829" cy="15793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6000">
                <a:schemeClr val="bg1"/>
              </a:gs>
              <a:gs pos="100000">
                <a:schemeClr val="bg1"/>
              </a:gs>
            </a:gsLst>
            <a:lin ang="16200000" scaled="1"/>
          </a:gra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blurRad="25400" dist="12700" dir="5400000" algn="ctr" rotWithShape="0">
              <a:srgbClr val="000000">
                <a:alpha val="30000"/>
              </a:srgbClr>
            </a:outerShdw>
          </a:effectLst>
        </p:spPr>
        <p:txBody>
          <a:bodyPr lIns="144000" tIns="468000"/>
          <a:lstStyle/>
          <a:p>
            <a:pPr latinLnBrk="0">
              <a:spcBef>
                <a:spcPts val="600"/>
              </a:spcBef>
            </a:pP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7" name="Rectangle 377"/>
          <p:cNvSpPr>
            <a:spLocks noChangeArrowheads="1"/>
          </p:cNvSpPr>
          <p:nvPr/>
        </p:nvSpPr>
        <p:spPr bwMode="auto">
          <a:xfrm>
            <a:off x="476211" y="5214951"/>
            <a:ext cx="4669279" cy="344679"/>
          </a:xfrm>
          <a:prstGeom prst="roundRect">
            <a:avLst>
              <a:gd name="adj" fmla="val 9260"/>
            </a:avLst>
          </a:prstGeom>
          <a:gradFill flip="none" rotWithShape="1">
            <a:gsLst>
              <a:gs pos="0">
                <a:schemeClr val="accent6">
                  <a:lumMod val="50000"/>
                </a:schemeClr>
              </a:gs>
              <a:gs pos="50000">
                <a:schemeClr val="accent6">
                  <a:lumMod val="75000"/>
                </a:schemeClr>
              </a:gs>
              <a:gs pos="100000">
                <a:schemeClr val="accent6"/>
              </a:gs>
            </a:gsLst>
            <a:lin ang="16200000" scaled="1"/>
            <a:tileRect/>
          </a:gra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latinLnBrk="0"/>
            <a:r>
              <a:rPr lang="en-US" altLang="ko-KR" sz="1300" b="1" kern="0" spc="-100" dirty="0">
                <a:solidFill>
                  <a:schemeClr val="bg1"/>
                </a:solidFill>
                <a:latin typeface="맑은 고딕" panose="020B0503020000020004" pitchFamily="50" charset="-127"/>
              </a:rPr>
              <a:t>DB</a:t>
            </a:r>
            <a:r>
              <a:rPr lang="ko-KR" altLang="en-US" sz="1300" b="1" kern="0" spc="-100" dirty="0">
                <a:solidFill>
                  <a:schemeClr val="bg1"/>
                </a:solidFill>
                <a:latin typeface="맑은 고딕" panose="020B0503020000020004" pitchFamily="50" charset="-127"/>
              </a:rPr>
              <a:t> 설계도 설명 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66712" y="5572141"/>
            <a:ext cx="1114432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 sz="1200" b="1" spc="-100" dirty="0">
                <a:latin typeface="맑은 고딕" panose="020B0503020000020004" pitchFamily="50" charset="-127"/>
                <a:ea typeface="맑은 고딕" pitchFamily="50" charset="-127"/>
              </a:rPr>
              <a:t>회원정보는 </a:t>
            </a:r>
            <a:r>
              <a:rPr lang="en-US" altLang="ko-KR" sz="1200" b="1" spc="-100" dirty="0">
                <a:latin typeface="맑은 고딕" panose="020B0503020000020004" pitchFamily="50" charset="-127"/>
                <a:ea typeface="맑은 고딕" pitchFamily="50" charset="-127"/>
              </a:rPr>
              <a:t>USER_T</a:t>
            </a:r>
            <a:r>
              <a:rPr lang="ko-KR" altLang="en-US" sz="1200" b="1" spc="-100" dirty="0">
                <a:latin typeface="맑은 고딕" panose="020B0503020000020004" pitchFamily="50" charset="-127"/>
                <a:ea typeface="맑은 고딕" pitchFamily="50" charset="-127"/>
              </a:rPr>
              <a:t>로</a:t>
            </a:r>
            <a:r>
              <a:rPr lang="en-US" altLang="ko-KR" sz="1200" b="1" spc="-100" dirty="0">
                <a:latin typeface="맑은 고딕" panose="020B0503020000020004" pitchFamily="50" charset="-127"/>
                <a:ea typeface="맑은 고딕" pitchFamily="50" charset="-127"/>
              </a:rPr>
              <a:t>, </a:t>
            </a:r>
            <a:r>
              <a:rPr lang="ko-KR" altLang="en-US" sz="1200" b="1" spc="-100" dirty="0">
                <a:latin typeface="맑은 고딕" panose="020B0503020000020004" pitchFamily="50" charset="-127"/>
                <a:ea typeface="맑은 고딕" pitchFamily="50" charset="-127"/>
              </a:rPr>
              <a:t>게시판은 </a:t>
            </a:r>
            <a:r>
              <a:rPr lang="en-US" altLang="ko-KR" sz="1200" b="1" spc="-100" dirty="0">
                <a:latin typeface="맑은 고딕" panose="020B0503020000020004" pitchFamily="50" charset="-127"/>
                <a:ea typeface="맑은 고딕" pitchFamily="50" charset="-127"/>
              </a:rPr>
              <a:t>BOARD_T</a:t>
            </a:r>
            <a:r>
              <a:rPr lang="ko-KR" altLang="en-US" sz="1200" b="1" spc="-100" dirty="0">
                <a:latin typeface="맑은 고딕" panose="020B0503020000020004" pitchFamily="50" charset="-127"/>
                <a:ea typeface="맑은 고딕" pitchFamily="50" charset="-127"/>
              </a:rPr>
              <a:t>로</a:t>
            </a:r>
            <a:r>
              <a:rPr lang="en-US" altLang="ko-KR" sz="1200" b="1" spc="-100" dirty="0">
                <a:latin typeface="맑은 고딕" panose="020B0503020000020004" pitchFamily="50" charset="-127"/>
                <a:ea typeface="맑은 고딕" pitchFamily="50" charset="-127"/>
              </a:rPr>
              <a:t>, </a:t>
            </a:r>
            <a:r>
              <a:rPr lang="ko-KR" altLang="en-US" sz="1200" b="1" spc="-100" dirty="0">
                <a:latin typeface="맑은 고딕" panose="020B0503020000020004" pitchFamily="50" charset="-127"/>
                <a:ea typeface="맑은 고딕" pitchFamily="50" charset="-127"/>
              </a:rPr>
              <a:t>그 안에서 자유게시판과 공지게시판 그리고 질문게시판은 </a:t>
            </a:r>
            <a:r>
              <a:rPr lang="en-US" altLang="ko-KR" sz="1200" b="1" spc="-100" dirty="0" err="1">
                <a:latin typeface="맑은 고딕" panose="020B0503020000020004" pitchFamily="50" charset="-127"/>
                <a:ea typeface="맑은 고딕" pitchFamily="50" charset="-127"/>
              </a:rPr>
              <a:t>BoardType</a:t>
            </a:r>
            <a:r>
              <a:rPr lang="ko-KR" altLang="en-US" sz="1200" b="1" spc="-100" dirty="0">
                <a:latin typeface="맑은 고딕" panose="020B0503020000020004" pitchFamily="50" charset="-127"/>
                <a:ea typeface="맑은 고딕" pitchFamily="50" charset="-127"/>
              </a:rPr>
              <a:t>이라는 컬럼으로 구분한다</a:t>
            </a:r>
            <a:r>
              <a:rPr lang="en-US" altLang="ko-KR" sz="1200" b="1" spc="-100" dirty="0">
                <a:latin typeface="맑은 고딕" panose="020B0503020000020004" pitchFamily="50" charset="-127"/>
                <a:ea typeface="맑은 고딕" pitchFamily="50" charset="-127"/>
              </a:rPr>
              <a:t>.</a:t>
            </a:r>
          </a:p>
          <a:p>
            <a:pPr marL="85725" indent="-85725"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 sz="1200" b="1" spc="-100" dirty="0">
                <a:latin typeface="맑은 고딕" panose="020B0503020000020004" pitchFamily="50" charset="-127"/>
                <a:ea typeface="맑은 고딕" pitchFamily="50" charset="-127"/>
              </a:rPr>
              <a:t>게시판의 댓글은 </a:t>
            </a:r>
            <a:r>
              <a:rPr lang="en-US" altLang="ko-KR" sz="1200" b="1" spc="-100" dirty="0">
                <a:latin typeface="맑은 고딕" panose="020B0503020000020004" pitchFamily="50" charset="-127"/>
                <a:ea typeface="맑은 고딕" pitchFamily="50" charset="-127"/>
              </a:rPr>
              <a:t>COMMENT_T</a:t>
            </a:r>
            <a:r>
              <a:rPr lang="ko-KR" altLang="en-US" sz="1200" b="1" spc="-100" dirty="0">
                <a:latin typeface="맑은 고딕" panose="020B0503020000020004" pitchFamily="50" charset="-127"/>
                <a:ea typeface="맑은 고딕" pitchFamily="50" charset="-127"/>
              </a:rPr>
              <a:t>로 생성하였다</a:t>
            </a:r>
            <a:r>
              <a:rPr lang="en-US" altLang="ko-KR" sz="1200" b="1" spc="-100" dirty="0">
                <a:latin typeface="맑은 고딕" panose="020B0503020000020004" pitchFamily="50" charset="-127"/>
                <a:ea typeface="맑은 고딕" pitchFamily="50" charset="-127"/>
              </a:rPr>
              <a:t>. </a:t>
            </a:r>
            <a:r>
              <a:rPr lang="ko-KR" altLang="en-US" sz="1200" b="1" spc="-100" dirty="0">
                <a:latin typeface="맑은 고딕" panose="020B0503020000020004" pitchFamily="50" charset="-127"/>
                <a:ea typeface="맑은 고딕" pitchFamily="50" charset="-127"/>
              </a:rPr>
              <a:t>댓글은 하나의 게시글 내에 다수가 존재할 수 있으므로 </a:t>
            </a:r>
            <a:r>
              <a:rPr lang="en-US" altLang="ko-KR" sz="1200" b="1" spc="-100" dirty="0">
                <a:latin typeface="맑은 고딕" panose="020B0503020000020004" pitchFamily="50" charset="-127"/>
                <a:ea typeface="맑은 고딕" pitchFamily="50" charset="-127"/>
              </a:rPr>
              <a:t>board</a:t>
            </a:r>
            <a:r>
              <a:rPr lang="ko-KR" altLang="en-US" sz="1200" b="1" spc="-100" dirty="0">
                <a:latin typeface="맑은 고딕" panose="020B0503020000020004" pitchFamily="50" charset="-127"/>
                <a:ea typeface="맑은 고딕" pitchFamily="50" charset="-127"/>
              </a:rPr>
              <a:t>와 </a:t>
            </a:r>
            <a:r>
              <a:rPr lang="en-US" altLang="ko-KR" sz="1200" b="1" spc="-100" dirty="0" err="1">
                <a:latin typeface="맑은 고딕" panose="020B0503020000020004" pitchFamily="50" charset="-127"/>
                <a:ea typeface="맑은 고딕" pitchFamily="50" charset="-127"/>
              </a:rPr>
              <a:t>comm</a:t>
            </a:r>
            <a:r>
              <a:rPr lang="ko-KR" altLang="en-US" sz="1200" b="1" spc="-100" dirty="0">
                <a:latin typeface="맑은 고딕" panose="020B0503020000020004" pitchFamily="50" charset="-127"/>
                <a:ea typeface="맑은 고딕" pitchFamily="50" charset="-127"/>
              </a:rPr>
              <a:t>은 </a:t>
            </a:r>
            <a:r>
              <a:rPr lang="en-US" altLang="ko-KR" sz="1200" b="1" spc="-100" dirty="0">
                <a:latin typeface="맑은 고딕" panose="020B0503020000020004" pitchFamily="50" charset="-127"/>
                <a:ea typeface="맑은 고딕" pitchFamily="50" charset="-127"/>
              </a:rPr>
              <a:t>1 </a:t>
            </a:r>
            <a:r>
              <a:rPr lang="ko-KR" altLang="en-US" sz="1200" b="1" spc="-100" dirty="0">
                <a:latin typeface="맑은 고딕" panose="020B0503020000020004" pitchFamily="50" charset="-127"/>
                <a:ea typeface="맑은 고딕" pitchFamily="50" charset="-127"/>
              </a:rPr>
              <a:t>대 다수의 관계를 맺게 되고</a:t>
            </a:r>
            <a:r>
              <a:rPr lang="en-US" altLang="ko-KR" sz="1200" b="1" spc="-100" dirty="0">
                <a:latin typeface="맑은 고딕" panose="020B0503020000020004" pitchFamily="50" charset="-127"/>
                <a:ea typeface="맑은 고딕" pitchFamily="50" charset="-127"/>
              </a:rPr>
              <a:t>,  </a:t>
            </a:r>
            <a:r>
              <a:rPr lang="en-US" altLang="ko-KR" sz="1200" b="1" spc="-100" dirty="0" err="1">
                <a:latin typeface="맑은 고딕" panose="020B0503020000020004" pitchFamily="50" charset="-127"/>
                <a:ea typeface="맑은 고딕" pitchFamily="50" charset="-127"/>
              </a:rPr>
              <a:t>comment_t</a:t>
            </a:r>
            <a:r>
              <a:rPr lang="ko-KR" altLang="en-US" sz="1200" b="1" spc="-100" dirty="0">
                <a:latin typeface="맑은 고딕" panose="020B0503020000020004" pitchFamily="50" charset="-127"/>
                <a:ea typeface="맑은 고딕" pitchFamily="50" charset="-127"/>
              </a:rPr>
              <a:t>테이블에</a:t>
            </a:r>
            <a:endParaRPr lang="en-US" altLang="ko-KR" sz="1200" b="1" spc="-100" dirty="0">
              <a:latin typeface="맑은 고딕" panose="020B0503020000020004" pitchFamily="50" charset="-127"/>
              <a:ea typeface="맑은 고딕" pitchFamily="50" charset="-127"/>
            </a:endParaRPr>
          </a:p>
          <a:p>
            <a:pPr marL="85725" indent="-85725">
              <a:spcAft>
                <a:spcPts val="600"/>
              </a:spcAft>
            </a:pPr>
            <a:r>
              <a:rPr lang="en-US" altLang="ko-KR" sz="1200" b="1" spc="-100" dirty="0">
                <a:latin typeface="맑은 고딕" panose="020B0503020000020004" pitchFamily="50" charset="-127"/>
                <a:ea typeface="맑은 고딕" pitchFamily="50" charset="-127"/>
              </a:rPr>
              <a:t>	</a:t>
            </a:r>
            <a:r>
              <a:rPr lang="en-US" altLang="ko-KR" sz="1200" b="1" spc="-100" dirty="0" err="1">
                <a:latin typeface="맑은 고딕" panose="020B0503020000020004" pitchFamily="50" charset="-127"/>
                <a:ea typeface="맑은 고딕" pitchFamily="50" charset="-127"/>
              </a:rPr>
              <a:t>board_t</a:t>
            </a:r>
            <a:r>
              <a:rPr lang="ko-KR" altLang="en-US" sz="1200" b="1" spc="-100" dirty="0">
                <a:latin typeface="맑은 고딕" panose="020B0503020000020004" pitchFamily="50" charset="-127"/>
                <a:ea typeface="맑은 고딕" pitchFamily="50" charset="-127"/>
              </a:rPr>
              <a:t>의 키를 외부키로 설정한다</a:t>
            </a:r>
            <a:r>
              <a:rPr lang="en-US" altLang="ko-KR" sz="1200" b="1" spc="-100" dirty="0">
                <a:latin typeface="맑은 고딕" panose="020B0503020000020004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66988-FEE4-4268-865D-7FACCFE9E5A4}"/>
              </a:ext>
            </a:extLst>
          </p:cNvPr>
          <p:cNvSpPr txBox="1"/>
          <p:nvPr/>
        </p:nvSpPr>
        <p:spPr>
          <a:xfrm>
            <a:off x="923279" y="1491449"/>
            <a:ext cx="2947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모든 테이블은 </a:t>
            </a:r>
            <a:r>
              <a:rPr lang="en-US" altLang="ko-KR" dirty="0"/>
              <a:t>USER_T</a:t>
            </a:r>
            <a:r>
              <a:rPr lang="ko-KR" altLang="en-US" dirty="0"/>
              <a:t>의 </a:t>
            </a:r>
            <a:r>
              <a:rPr lang="ko-KR" altLang="en-US" dirty="0" err="1"/>
              <a:t>기본키인</a:t>
            </a:r>
            <a:r>
              <a:rPr lang="ko-KR" altLang="en-US" dirty="0"/>
              <a:t> </a:t>
            </a:r>
            <a:r>
              <a:rPr lang="en-US" altLang="ko-KR" dirty="0"/>
              <a:t>U_IDX</a:t>
            </a:r>
            <a:r>
              <a:rPr lang="ko-KR" altLang="en-US" dirty="0"/>
              <a:t>를 참조함</a:t>
            </a:r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C758F91-DDF1-42B4-90CE-D6E72AB48F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644" y="1066376"/>
            <a:ext cx="7528264" cy="400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94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>
                <a:solidFill>
                  <a:srgbClr val="FFC000"/>
                </a:solidFill>
              </a:rPr>
              <a:t>2.1. </a:t>
            </a:r>
            <a:r>
              <a:rPr lang="ko-KR" altLang="en-US" dirty="0">
                <a:solidFill>
                  <a:srgbClr val="FFC000"/>
                </a:solidFill>
              </a:rPr>
              <a:t>포트폴리오 개발 도구</a:t>
            </a:r>
          </a:p>
        </p:txBody>
      </p:sp>
      <p:pic>
        <p:nvPicPr>
          <p:cNvPr id="52" name="Picture 3" descr="C:\Users\Administrator\Desktop\405437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52" y="562928"/>
            <a:ext cx="903867" cy="22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62"/>
          <p:cNvGrpSpPr/>
          <p:nvPr/>
        </p:nvGrpSpPr>
        <p:grpSpPr>
          <a:xfrm>
            <a:off x="406400" y="980729"/>
            <a:ext cx="11400367" cy="364917"/>
            <a:chOff x="304800" y="1495655"/>
            <a:chExt cx="8550275" cy="364917"/>
          </a:xfrm>
        </p:grpSpPr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1495655"/>
              <a:ext cx="8550275" cy="364917"/>
            </a:xfrm>
            <a:prstGeom prst="rect">
              <a:avLst/>
            </a:prstGeom>
          </p:spPr>
        </p:pic>
        <p:sp>
          <p:nvSpPr>
            <p:cNvPr id="65" name="타원 64"/>
            <p:cNvSpPr/>
            <p:nvPr/>
          </p:nvSpPr>
          <p:spPr>
            <a:xfrm>
              <a:off x="426203" y="1629267"/>
              <a:ext cx="72008" cy="72008"/>
            </a:xfrm>
            <a:prstGeom prst="ellipse">
              <a:avLst/>
            </a:prstGeom>
            <a:gradFill>
              <a:gsLst>
                <a:gs pos="0">
                  <a:schemeClr val="tx1">
                    <a:lumMod val="20000"/>
                    <a:lumOff val="80000"/>
                  </a:schemeClr>
                </a:gs>
                <a:gs pos="40000">
                  <a:schemeClr val="bg1"/>
                </a:gs>
                <a:gs pos="100000">
                  <a:schemeClr val="bg1"/>
                </a:gs>
              </a:gsLst>
              <a:lin ang="5400000" scaled="0"/>
            </a:gradFill>
            <a:ln w="635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30027" y="1516723"/>
              <a:ext cx="12421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spc="-50" dirty="0">
                  <a:solidFill>
                    <a:schemeClr val="bg1"/>
                  </a:solidFill>
                  <a:latin typeface="맑은 고딕" panose="020B0503020000020004" pitchFamily="50" charset="-127"/>
                </a:rPr>
                <a:t>포트폴리오 개발  도구</a:t>
              </a: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431802" y="1566320"/>
            <a:ext cx="11328399" cy="4934513"/>
          </a:xfrm>
          <a:prstGeom prst="rect">
            <a:avLst/>
          </a:prstGeom>
          <a:gradFill>
            <a:gsLst>
              <a:gs pos="0">
                <a:sysClr val="window" lastClr="FFFFFF"/>
              </a:gs>
              <a:gs pos="90000">
                <a:sysClr val="window" lastClr="FFFFFF"/>
              </a:gs>
              <a:gs pos="100000">
                <a:sysClr val="window" lastClr="FFFFFF">
                  <a:lumMod val="85000"/>
                </a:sysClr>
              </a:gs>
            </a:gsLst>
            <a:lin ang="5400000" scaled="0"/>
          </a:gradFill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>
            <a:outerShdw blurRad="25400" dist="12700" dir="5400000" algn="ctr" rotWithShape="0">
              <a:srgbClr val="000000">
                <a:alpha val="30000"/>
              </a:srgbClr>
            </a:outerShdw>
          </a:effectLst>
        </p:spPr>
        <p:txBody>
          <a:bodyPr lIns="108000" tIns="432000" rIns="108000" bIns="108000" rtlCol="0" anchor="t"/>
          <a:lstStyle/>
          <a:p>
            <a:pPr marL="171450" marR="0" lvl="0" indent="-17145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556792"/>
            <a:ext cx="11326429" cy="346596"/>
          </a:xfrm>
          <a:prstGeom prst="rect">
            <a:avLst/>
          </a:prstGeom>
        </p:spPr>
      </p:pic>
      <p:sp>
        <p:nvSpPr>
          <p:cNvPr id="16" name="Rectangle 1"/>
          <p:cNvSpPr>
            <a:spLocks noChangeArrowheads="1"/>
          </p:cNvSpPr>
          <p:nvPr/>
        </p:nvSpPr>
        <p:spPr bwMode="auto">
          <a:xfrm>
            <a:off x="2543606" y="2339526"/>
            <a:ext cx="8754372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92075" indent="-920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1" lang="en-US" altLang="ko-KR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Eclipse IDE for Java EE Developers</a:t>
            </a:r>
            <a:endParaRPr kumimoji="1" lang="ko-KR" altLang="en-US" sz="1400" spc="-100" dirty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3074" name="Picture 2" descr="C:\Users\Administrator\Desktop\classic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86" y="2212303"/>
            <a:ext cx="757323" cy="56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JDK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37" y="3094361"/>
            <a:ext cx="1377621" cy="1062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2543606" y="3483120"/>
            <a:ext cx="45049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92075" indent="-920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1" lang="en-US" altLang="ko-KR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JAVA Platform, Standard Edition</a:t>
            </a:r>
            <a:endParaRPr kumimoji="1" lang="ko-KR" altLang="en-US" sz="1400" spc="-1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5122" name="Picture 2" descr="L:\이력서 및 포트폴리오\자바 웹 포트폴리오 자료\오라클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1963" y="4500572"/>
            <a:ext cx="2721448" cy="285752"/>
          </a:xfrm>
          <a:prstGeom prst="rect">
            <a:avLst/>
          </a:prstGeom>
          <a:noFill/>
        </p:spPr>
      </p:pic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3787944" y="4521377"/>
            <a:ext cx="4403571" cy="373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92075" indent="-920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1" lang="en-US" altLang="ko-KR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ORACLE </a:t>
            </a:r>
            <a:r>
              <a:rPr kumimoji="1" lang="en-US" altLang="ko-KR" sz="14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DataBase</a:t>
            </a:r>
            <a:r>
              <a:rPr kumimoji="1" lang="en-US" altLang="ko-KR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10g, </a:t>
            </a:r>
            <a:r>
              <a:rPr kumimoji="1" lang="en-US" altLang="ko-KR" sz="14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OracleXEUniv</a:t>
            </a:r>
            <a:endParaRPr kumimoji="1" lang="ko-KR" altLang="en-US" sz="1400" spc="-1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5123" name="Picture 3" descr="L:\이력서 및 포트폴리오\자바 웹 포트폴리오 자료\아파치 톰캣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61963" y="5214952"/>
            <a:ext cx="1361188" cy="785817"/>
          </a:xfrm>
          <a:prstGeom prst="rect">
            <a:avLst/>
          </a:prstGeom>
          <a:noFill/>
        </p:spPr>
      </p:pic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2762227" y="5450071"/>
            <a:ext cx="5143536" cy="373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92075" indent="-920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1" lang="en-US" altLang="ko-KR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Apache Tomcat, apache-tomcat-8.5</a:t>
            </a:r>
            <a:endParaRPr kumimoji="1" lang="ko-KR" altLang="en-US" sz="1400" spc="-1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7105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>
                <a:solidFill>
                  <a:srgbClr val="FFC000"/>
                </a:solidFill>
              </a:rPr>
              <a:t>2.2. </a:t>
            </a:r>
            <a:r>
              <a:rPr lang="ko-KR" altLang="en-US" dirty="0">
                <a:solidFill>
                  <a:srgbClr val="FFC000"/>
                </a:solidFill>
              </a:rPr>
              <a:t>구현 </a:t>
            </a:r>
            <a:r>
              <a:rPr altLang="en-US" dirty="0" err="1">
                <a:solidFill>
                  <a:srgbClr val="FFC000"/>
                </a:solidFill>
              </a:rPr>
              <a:t>화면</a:t>
            </a:r>
            <a:r>
              <a:rPr lang="ko-KR" altLang="en-US" dirty="0">
                <a:solidFill>
                  <a:srgbClr val="FFC000"/>
                </a:solidFill>
              </a:rPr>
              <a:t> 및 코드</a:t>
            </a:r>
          </a:p>
        </p:txBody>
      </p:sp>
      <p:pic>
        <p:nvPicPr>
          <p:cNvPr id="52" name="Picture 3" descr="C:\Users\Administrator\Desktop\405437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52" y="562928"/>
            <a:ext cx="903867" cy="22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2"/>
          <p:cNvGrpSpPr/>
          <p:nvPr/>
        </p:nvGrpSpPr>
        <p:grpSpPr>
          <a:xfrm>
            <a:off x="415522" y="1000108"/>
            <a:ext cx="11353145" cy="5525236"/>
            <a:chOff x="311641" y="1697671"/>
            <a:chExt cx="8514860" cy="4896544"/>
          </a:xfrm>
        </p:grpSpPr>
        <p:sp>
          <p:nvSpPr>
            <p:cNvPr id="14" name="직사각형 13"/>
            <p:cNvSpPr/>
            <p:nvPr/>
          </p:nvSpPr>
          <p:spPr>
            <a:xfrm>
              <a:off x="311641" y="1720297"/>
              <a:ext cx="8514860" cy="4873918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9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>
              <a:outerShdw blurRad="25400" dist="12700" dir="5400000" algn="ctr" rotWithShape="0">
                <a:srgbClr val="000000">
                  <a:alpha val="30000"/>
                </a:srgbClr>
              </a:outerShdw>
            </a:effectLst>
          </p:spPr>
          <p:txBody>
            <a:bodyPr lIns="108000" tIns="432000" rIns="108000" bIns="108000" rtlCol="0" anchor="t"/>
            <a:lstStyle/>
            <a:p>
              <a:pPr marL="171450" marR="0" lvl="0" indent="-17145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17501" y="1697671"/>
              <a:ext cx="8501171" cy="45719"/>
            </a:xfrm>
            <a:prstGeom prst="rect">
              <a:avLst/>
            </a:prstGeom>
            <a:solidFill>
              <a:srgbClr val="5FA883"/>
            </a:solidFill>
            <a:ln>
              <a:noFill/>
            </a:ln>
            <a:effectLst>
              <a:outerShdw blurRad="254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11" name="Rectangle 377"/>
          <p:cNvSpPr>
            <a:spLocks noChangeArrowheads="1"/>
          </p:cNvSpPr>
          <p:nvPr/>
        </p:nvSpPr>
        <p:spPr bwMode="auto">
          <a:xfrm>
            <a:off x="641717" y="1118314"/>
            <a:ext cx="3329167" cy="381860"/>
          </a:xfrm>
          <a:prstGeom prst="roundRect">
            <a:avLst>
              <a:gd name="adj" fmla="val 9260"/>
            </a:avLst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50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6350">
            <a:solidFill>
              <a:srgbClr val="5FA883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r>
              <a:rPr lang="ko-KR" altLang="en-US" sz="1300" b="1" kern="0" spc="-100" dirty="0">
                <a:solidFill>
                  <a:sysClr val="window" lastClr="FFFFFF"/>
                </a:solidFill>
                <a:latin typeface="맑은 고딕" pitchFamily="50" charset="-127"/>
                <a:ea typeface="맑은 고딕" pitchFamily="50" charset="-127"/>
              </a:rPr>
              <a:t>구현 화면</a:t>
            </a:r>
          </a:p>
        </p:txBody>
      </p:sp>
      <p:pic>
        <p:nvPicPr>
          <p:cNvPr id="2050" name="Picture 2" descr="G:\이력서 및 포트폴리오\자바 웹 포트폴리오 자료\전체_메인페이지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393" y="1571612"/>
            <a:ext cx="3522924" cy="2160240"/>
          </a:xfrm>
          <a:prstGeom prst="rect">
            <a:avLst/>
          </a:prstGeom>
          <a:noFill/>
        </p:spPr>
      </p:pic>
      <p:pic>
        <p:nvPicPr>
          <p:cNvPr id="2051" name="Picture 3" descr="G:\이력서 및 포트폴리오\자바 웹 포트폴리오 자료\전체_방명록페이지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71797" y="1571612"/>
            <a:ext cx="3552395" cy="2170116"/>
          </a:xfrm>
          <a:prstGeom prst="rect">
            <a:avLst/>
          </a:prstGeom>
          <a:noFill/>
        </p:spPr>
      </p:pic>
      <p:pic>
        <p:nvPicPr>
          <p:cNvPr id="2052" name="Picture 4" descr="G:\이력서 및 포트폴리오\자바 웹 포트폴리오 자료\전체_게시판페이지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73707" y="1571614"/>
            <a:ext cx="3594900" cy="2170114"/>
          </a:xfrm>
          <a:prstGeom prst="rect">
            <a:avLst/>
          </a:prstGeom>
          <a:noFill/>
        </p:spPr>
      </p:pic>
      <p:pic>
        <p:nvPicPr>
          <p:cNvPr id="2053" name="Picture 5" descr="G:\이력서 및 포트폴리오\자바 웹 포트폴리오 자료\전체_보기페이지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3392" y="4019884"/>
            <a:ext cx="3456384" cy="2125541"/>
          </a:xfrm>
          <a:prstGeom prst="rect">
            <a:avLst/>
          </a:prstGeom>
          <a:noFill/>
        </p:spPr>
      </p:pic>
      <p:pic>
        <p:nvPicPr>
          <p:cNvPr id="2054" name="Picture 6" descr="G:\이력서 및 포트폴리오\자바 웹 포트폴리오 자료\전체_수정페이지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271797" y="4019884"/>
            <a:ext cx="3508257" cy="2115910"/>
          </a:xfrm>
          <a:prstGeom prst="rect">
            <a:avLst/>
          </a:prstGeom>
          <a:noFill/>
        </p:spPr>
      </p:pic>
      <p:pic>
        <p:nvPicPr>
          <p:cNvPr id="2055" name="Picture 7" descr="G:\이력서 및 포트폴리오\자바 웹 포트폴리오 자료\전체_답글쓰기페이지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016213" y="4019884"/>
            <a:ext cx="3512809" cy="211591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1679509" y="3748479"/>
            <a:ext cx="1440160" cy="246221"/>
          </a:xfrm>
          <a:prstGeom prst="rect">
            <a:avLst/>
          </a:prstGeom>
          <a:solidFill>
            <a:srgbClr val="B4D6BC">
              <a:alpha val="40000"/>
            </a:srgb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&lt;</a:t>
            </a:r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메인 페이지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23926" y="3748479"/>
            <a:ext cx="1632181" cy="246221"/>
          </a:xfrm>
          <a:prstGeom prst="rect">
            <a:avLst/>
          </a:prstGeom>
          <a:solidFill>
            <a:srgbClr val="B4D6BC">
              <a:alpha val="40000"/>
            </a:srgb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1000" b="1">
                <a:solidFill>
                  <a:schemeClr val="tx1"/>
                </a:solidFill>
                <a:latin typeface="+mn-ea"/>
              </a:rPr>
              <a:t>&lt;</a:t>
            </a:r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방명록 페이지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168342" y="3748479"/>
            <a:ext cx="1632181" cy="246221"/>
          </a:xfrm>
          <a:prstGeom prst="rect">
            <a:avLst/>
          </a:prstGeom>
          <a:solidFill>
            <a:srgbClr val="B4D6BC">
              <a:alpha val="40000"/>
            </a:srgb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&lt;</a:t>
            </a:r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게시판 페이지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83499" y="6149928"/>
            <a:ext cx="1824203" cy="246221"/>
          </a:xfrm>
          <a:prstGeom prst="rect">
            <a:avLst/>
          </a:prstGeom>
          <a:solidFill>
            <a:srgbClr val="B4D6BC">
              <a:alpha val="40000"/>
            </a:srgb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&lt;</a:t>
            </a:r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내용 보기 페이지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27915" y="6149928"/>
            <a:ext cx="1824203" cy="246221"/>
          </a:xfrm>
          <a:prstGeom prst="rect">
            <a:avLst/>
          </a:prstGeom>
          <a:solidFill>
            <a:srgbClr val="B4D6BC">
              <a:alpha val="40000"/>
            </a:srgb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&lt;</a:t>
            </a:r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내용 수정 페이지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072331" y="6149928"/>
            <a:ext cx="1824203" cy="246221"/>
          </a:xfrm>
          <a:prstGeom prst="rect">
            <a:avLst/>
          </a:prstGeom>
          <a:solidFill>
            <a:srgbClr val="B4D6BC">
              <a:alpha val="40000"/>
            </a:srgb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&lt;</a:t>
            </a:r>
            <a:r>
              <a:rPr lang="ko-KR" altLang="en-US" sz="1000" b="1" dirty="0" err="1">
                <a:solidFill>
                  <a:schemeClr val="tx1"/>
                </a:solidFill>
                <a:latin typeface="+mn-ea"/>
              </a:rPr>
              <a:t>답글</a:t>
            </a:r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 쓰기 페이지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50788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913279" y="494179"/>
            <a:ext cx="10461812" cy="5836023"/>
          </a:xfrm>
          <a:prstGeom prst="roundRect">
            <a:avLst>
              <a:gd name="adj" fmla="val 1064"/>
            </a:avLst>
          </a:prstGeom>
          <a:gradFill flip="none" rotWithShape="1">
            <a:gsLst>
              <a:gs pos="0">
                <a:schemeClr val="bg1">
                  <a:alpha val="42000"/>
                </a:schemeClr>
              </a:gs>
              <a:gs pos="100000">
                <a:schemeClr val="tx1">
                  <a:alpha val="18000"/>
                </a:schemeClr>
              </a:gs>
            </a:gsLst>
            <a:lin ang="2700000" scaled="1"/>
            <a:tileRect/>
          </a:gradFill>
          <a:ln w="158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각 삼각형 17"/>
          <p:cNvSpPr/>
          <p:nvPr/>
        </p:nvSpPr>
        <p:spPr>
          <a:xfrm flipH="1">
            <a:off x="0" y="1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0" fmla="*/ 0 w 12192000"/>
              <a:gd name="connsiteY0" fmla="*/ 6858000 h 6858000"/>
              <a:gd name="connsiteX1" fmla="*/ 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0" fmla="*/ 0 w 12192000"/>
              <a:gd name="connsiteY0" fmla="*/ 6858000 h 6858000"/>
              <a:gd name="connsiteX1" fmla="*/ 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0" fmla="*/ 0 w 12192000"/>
              <a:gd name="connsiteY0" fmla="*/ 6858000 h 6858000"/>
              <a:gd name="connsiteX1" fmla="*/ 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0" y="0"/>
                </a:lnTo>
                <a:cubicBezTo>
                  <a:pt x="4902200" y="1638300"/>
                  <a:pt x="7975600" y="2228850"/>
                  <a:pt x="12192000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22928" y="1190306"/>
            <a:ext cx="5042513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i="1" dirty="0" err="1">
                <a:solidFill>
                  <a:srgbClr val="2C3A45"/>
                </a:solidFill>
              </a:rPr>
              <a:t>재능나눔</a:t>
            </a:r>
            <a:r>
              <a:rPr lang="en-US" altLang="ko-KR" sz="2000" i="1" dirty="0">
                <a:solidFill>
                  <a:srgbClr val="2C3A45"/>
                </a:solidFill>
              </a:rPr>
              <a:t> </a:t>
            </a:r>
            <a:r>
              <a:rPr lang="ko-KR" altLang="en-US" sz="2800" b="1" i="1" dirty="0">
                <a:solidFill>
                  <a:srgbClr val="2C3A45"/>
                </a:solidFill>
              </a:rPr>
              <a:t>상세보기</a:t>
            </a:r>
          </a:p>
          <a:p>
            <a:pPr algn="ctr">
              <a:lnSpc>
                <a:spcPct val="150000"/>
              </a:lnSpc>
            </a:pPr>
            <a:r>
              <a:rPr lang="ko-KR" altLang="en-US" sz="900" dirty="0" err="1">
                <a:solidFill>
                  <a:srgbClr val="2C3A45"/>
                </a:solidFill>
              </a:rPr>
              <a:t>만든이</a:t>
            </a:r>
            <a:r>
              <a:rPr lang="en-US" altLang="ko-KR" sz="900" dirty="0">
                <a:solidFill>
                  <a:srgbClr val="2C3A45"/>
                </a:solidFill>
              </a:rPr>
              <a:t>: </a:t>
            </a:r>
            <a:r>
              <a:rPr lang="ko-KR" altLang="en-US" sz="900" dirty="0" err="1">
                <a:solidFill>
                  <a:srgbClr val="2C3A45"/>
                </a:solidFill>
              </a:rPr>
              <a:t>민혜리</a:t>
            </a:r>
            <a:endParaRPr lang="en-US" altLang="ko-KR" sz="900" dirty="0">
              <a:solidFill>
                <a:srgbClr val="2C3A45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364427" y="4718531"/>
            <a:ext cx="1898248" cy="289368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프로젝트 </a:t>
            </a:r>
            <a:r>
              <a:rPr lang="ko-KR" altLang="en-US" sz="1200" dirty="0" err="1"/>
              <a:t>바로가기</a:t>
            </a:r>
            <a:endParaRPr lang="ko-KR" altLang="en-US" sz="1200" dirty="0"/>
          </a:p>
        </p:txBody>
      </p:sp>
      <p:sp>
        <p:nvSpPr>
          <p:cNvPr id="15" name="직사각형 14"/>
          <p:cNvSpPr/>
          <p:nvPr/>
        </p:nvSpPr>
        <p:spPr>
          <a:xfrm>
            <a:off x="6410942" y="4718530"/>
            <a:ext cx="1477282" cy="292382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인크레파스</a:t>
            </a:r>
            <a:r>
              <a:rPr lang="ko-KR" altLang="en-US" sz="1200" dirty="0"/>
              <a:t> 가기</a:t>
            </a:r>
          </a:p>
        </p:txBody>
      </p:sp>
    </p:spTree>
    <p:extLst>
      <p:ext uri="{BB962C8B-B14F-4D97-AF65-F5344CB8AC3E}">
        <p14:creationId xmlns:p14="http://schemas.microsoft.com/office/powerpoint/2010/main" val="32820261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4424026" y="5099860"/>
            <a:ext cx="3403600" cy="647700"/>
          </a:xfrm>
          <a:prstGeom prst="roundRect">
            <a:avLst>
              <a:gd name="adj" fmla="val 50000"/>
            </a:avLst>
          </a:prstGeom>
          <a:solidFill>
            <a:srgbClr val="21242D"/>
          </a:solidFill>
          <a:ln>
            <a:noFill/>
          </a:ln>
          <a:effectLst>
            <a:outerShdw blurRad="1905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FFC000"/>
                </a:solidFill>
                <a:latin typeface="HY강M" pitchFamily="18" charset="-127"/>
                <a:ea typeface="HY강M" pitchFamily="18" charset="-127"/>
              </a:rPr>
              <a:t>로그인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4424026" y="2764366"/>
          <a:ext cx="3479800" cy="1363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1567">
                <a:tc>
                  <a:txBody>
                    <a:bodyPr/>
                    <a:lstStyle/>
                    <a:p>
                      <a:pPr lvl="1" latinLnBrk="1"/>
                      <a:r>
                        <a:rPr lang="en-US" altLang="ko-KR" sz="1200" dirty="0"/>
                        <a:t>seok830621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1567">
                <a:tc>
                  <a:txBody>
                    <a:bodyPr/>
                    <a:lstStyle/>
                    <a:p>
                      <a:pPr lvl="1" latinLnBrk="1"/>
                      <a:r>
                        <a:rPr lang="en-US" altLang="ko-KR" sz="1200" dirty="0">
                          <a:solidFill>
                            <a:srgbClr val="535C71"/>
                          </a:solidFill>
                        </a:rPr>
                        <a:t>Password</a:t>
                      </a:r>
                      <a:endParaRPr lang="ko-KR" altLang="en-US" sz="1200" dirty="0">
                        <a:solidFill>
                          <a:srgbClr val="535C7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Group 20"/>
          <p:cNvGrpSpPr>
            <a:grpSpLocks noChangeAspect="1"/>
          </p:cNvGrpSpPr>
          <p:nvPr/>
        </p:nvGrpSpPr>
        <p:grpSpPr bwMode="auto">
          <a:xfrm>
            <a:off x="4536578" y="2966440"/>
            <a:ext cx="173535" cy="236710"/>
            <a:chOff x="2597" y="4163"/>
            <a:chExt cx="217" cy="296"/>
          </a:xfrm>
          <a:solidFill>
            <a:schemeClr val="bg1">
              <a:lumMod val="95000"/>
            </a:schemeClr>
          </a:solidFill>
        </p:grpSpPr>
        <p:sp>
          <p:nvSpPr>
            <p:cNvPr id="13" name="Freeform 22"/>
            <p:cNvSpPr>
              <a:spLocks noEditPoints="1"/>
            </p:cNvSpPr>
            <p:nvPr/>
          </p:nvSpPr>
          <p:spPr bwMode="auto">
            <a:xfrm>
              <a:off x="2630" y="4163"/>
              <a:ext cx="151" cy="176"/>
            </a:xfrm>
            <a:custGeom>
              <a:avLst/>
              <a:gdLst>
                <a:gd name="T0" fmla="*/ 410 w 1662"/>
                <a:gd name="T1" fmla="*/ 645 h 1942"/>
                <a:gd name="T2" fmla="*/ 309 w 1662"/>
                <a:gd name="T3" fmla="*/ 847 h 1942"/>
                <a:gd name="T4" fmla="*/ 255 w 1662"/>
                <a:gd name="T5" fmla="*/ 1023 h 1942"/>
                <a:gd name="T6" fmla="*/ 263 w 1662"/>
                <a:gd name="T7" fmla="*/ 1206 h 1942"/>
                <a:gd name="T8" fmla="*/ 347 w 1662"/>
                <a:gd name="T9" fmla="*/ 1429 h 1942"/>
                <a:gd name="T10" fmla="*/ 476 w 1662"/>
                <a:gd name="T11" fmla="*/ 1620 h 1942"/>
                <a:gd name="T12" fmla="*/ 638 w 1662"/>
                <a:gd name="T13" fmla="*/ 1753 h 1942"/>
                <a:gd name="T14" fmla="*/ 825 w 1662"/>
                <a:gd name="T15" fmla="*/ 1803 h 1942"/>
                <a:gd name="T16" fmla="*/ 1013 w 1662"/>
                <a:gd name="T17" fmla="*/ 1753 h 1942"/>
                <a:gd name="T18" fmla="*/ 1176 w 1662"/>
                <a:gd name="T19" fmla="*/ 1619 h 1942"/>
                <a:gd name="T20" fmla="*/ 1305 w 1662"/>
                <a:gd name="T21" fmla="*/ 1428 h 1942"/>
                <a:gd name="T22" fmla="*/ 1388 w 1662"/>
                <a:gd name="T23" fmla="*/ 1205 h 1942"/>
                <a:gd name="T24" fmla="*/ 1418 w 1662"/>
                <a:gd name="T25" fmla="*/ 974 h 1942"/>
                <a:gd name="T26" fmla="*/ 1266 w 1662"/>
                <a:gd name="T27" fmla="*/ 836 h 1942"/>
                <a:gd name="T28" fmla="*/ 1012 w 1662"/>
                <a:gd name="T29" fmla="*/ 794 h 1942"/>
                <a:gd name="T30" fmla="*/ 806 w 1662"/>
                <a:gd name="T31" fmla="*/ 713 h 1942"/>
                <a:gd name="T32" fmla="*/ 646 w 1662"/>
                <a:gd name="T33" fmla="*/ 610 h 1942"/>
                <a:gd name="T34" fmla="*/ 526 w 1662"/>
                <a:gd name="T35" fmla="*/ 499 h 1942"/>
                <a:gd name="T36" fmla="*/ 944 w 1662"/>
                <a:gd name="T37" fmla="*/ 23 h 1942"/>
                <a:gd name="T38" fmla="*/ 1152 w 1662"/>
                <a:gd name="T39" fmla="*/ 118 h 1942"/>
                <a:gd name="T40" fmla="*/ 1271 w 1662"/>
                <a:gd name="T41" fmla="*/ 205 h 1942"/>
                <a:gd name="T42" fmla="*/ 1388 w 1662"/>
                <a:gd name="T43" fmla="*/ 323 h 1942"/>
                <a:gd name="T44" fmla="*/ 1455 w 1662"/>
                <a:gd name="T45" fmla="*/ 429 h 1942"/>
                <a:gd name="T46" fmla="*/ 1524 w 1662"/>
                <a:gd name="T47" fmla="*/ 626 h 1942"/>
                <a:gd name="T48" fmla="*/ 1555 w 1662"/>
                <a:gd name="T49" fmla="*/ 892 h 1942"/>
                <a:gd name="T50" fmla="*/ 1619 w 1662"/>
                <a:gd name="T51" fmla="*/ 939 h 1942"/>
                <a:gd name="T52" fmla="*/ 1657 w 1662"/>
                <a:gd name="T53" fmla="*/ 1032 h 1942"/>
                <a:gd name="T54" fmla="*/ 1655 w 1662"/>
                <a:gd name="T55" fmla="*/ 1183 h 1942"/>
                <a:gd name="T56" fmla="*/ 1611 w 1662"/>
                <a:gd name="T57" fmla="*/ 1304 h 1942"/>
                <a:gd name="T58" fmla="*/ 1537 w 1662"/>
                <a:gd name="T59" fmla="*/ 1372 h 1942"/>
                <a:gd name="T60" fmla="*/ 1445 w 1662"/>
                <a:gd name="T61" fmla="*/ 1454 h 1942"/>
                <a:gd name="T62" fmla="*/ 1313 w 1662"/>
                <a:gd name="T63" fmla="*/ 1670 h 1942"/>
                <a:gd name="T64" fmla="*/ 1141 w 1662"/>
                <a:gd name="T65" fmla="*/ 1836 h 1942"/>
                <a:gd name="T66" fmla="*/ 937 w 1662"/>
                <a:gd name="T67" fmla="*/ 1930 h 1942"/>
                <a:gd name="T68" fmla="*/ 714 w 1662"/>
                <a:gd name="T69" fmla="*/ 1930 h 1942"/>
                <a:gd name="T70" fmla="*/ 510 w 1662"/>
                <a:gd name="T71" fmla="*/ 1836 h 1942"/>
                <a:gd name="T72" fmla="*/ 337 w 1662"/>
                <a:gd name="T73" fmla="*/ 1669 h 1942"/>
                <a:gd name="T74" fmla="*/ 205 w 1662"/>
                <a:gd name="T75" fmla="*/ 1452 h 1942"/>
                <a:gd name="T76" fmla="*/ 111 w 1662"/>
                <a:gd name="T77" fmla="*/ 1364 h 1942"/>
                <a:gd name="T78" fmla="*/ 39 w 1662"/>
                <a:gd name="T79" fmla="*/ 1284 h 1942"/>
                <a:gd name="T80" fmla="*/ 2 w 1662"/>
                <a:gd name="T81" fmla="*/ 1143 h 1942"/>
                <a:gd name="T82" fmla="*/ 9 w 1662"/>
                <a:gd name="T83" fmla="*/ 1009 h 1942"/>
                <a:gd name="T84" fmla="*/ 50 w 1662"/>
                <a:gd name="T85" fmla="*/ 930 h 1942"/>
                <a:gd name="T86" fmla="*/ 98 w 1662"/>
                <a:gd name="T87" fmla="*/ 851 h 1942"/>
                <a:gd name="T88" fmla="*/ 85 w 1662"/>
                <a:gd name="T89" fmla="*/ 643 h 1942"/>
                <a:gd name="T90" fmla="*/ 120 w 1662"/>
                <a:gd name="T91" fmla="*/ 487 h 1942"/>
                <a:gd name="T92" fmla="*/ 183 w 1662"/>
                <a:gd name="T93" fmla="*/ 377 h 1942"/>
                <a:gd name="T94" fmla="*/ 257 w 1662"/>
                <a:gd name="T95" fmla="*/ 305 h 1942"/>
                <a:gd name="T96" fmla="*/ 319 w 1662"/>
                <a:gd name="T97" fmla="*/ 266 h 1942"/>
                <a:gd name="T98" fmla="*/ 352 w 1662"/>
                <a:gd name="T99" fmla="*/ 246 h 1942"/>
                <a:gd name="T100" fmla="*/ 390 w 1662"/>
                <a:gd name="T101" fmla="*/ 196 h 1942"/>
                <a:gd name="T102" fmla="*/ 459 w 1662"/>
                <a:gd name="T103" fmla="*/ 127 h 1942"/>
                <a:gd name="T104" fmla="*/ 559 w 1662"/>
                <a:gd name="T105" fmla="*/ 57 h 1942"/>
                <a:gd name="T106" fmla="*/ 690 w 1662"/>
                <a:gd name="T107" fmla="*/ 10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62" h="1942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3"/>
            <p:cNvSpPr>
              <a:spLocks noEditPoints="1"/>
            </p:cNvSpPr>
            <p:nvPr/>
          </p:nvSpPr>
          <p:spPr bwMode="auto">
            <a:xfrm>
              <a:off x="2664" y="4250"/>
              <a:ext cx="83" cy="27"/>
            </a:xfrm>
            <a:custGeom>
              <a:avLst/>
              <a:gdLst>
                <a:gd name="T0" fmla="*/ 613 w 916"/>
                <a:gd name="T1" fmla="*/ 78 h 300"/>
                <a:gd name="T2" fmla="*/ 561 w 916"/>
                <a:gd name="T3" fmla="*/ 109 h 300"/>
                <a:gd name="T4" fmla="*/ 554 w 916"/>
                <a:gd name="T5" fmla="*/ 165 h 300"/>
                <a:gd name="T6" fmla="*/ 579 w 916"/>
                <a:gd name="T7" fmla="*/ 210 h 300"/>
                <a:gd name="T8" fmla="*/ 665 w 916"/>
                <a:gd name="T9" fmla="*/ 229 h 300"/>
                <a:gd name="T10" fmla="*/ 787 w 916"/>
                <a:gd name="T11" fmla="*/ 223 h 300"/>
                <a:gd name="T12" fmla="*/ 839 w 916"/>
                <a:gd name="T13" fmla="*/ 191 h 300"/>
                <a:gd name="T14" fmla="*/ 846 w 916"/>
                <a:gd name="T15" fmla="*/ 135 h 300"/>
                <a:gd name="T16" fmla="*/ 820 w 916"/>
                <a:gd name="T17" fmla="*/ 90 h 300"/>
                <a:gd name="T18" fmla="*/ 734 w 916"/>
                <a:gd name="T19" fmla="*/ 72 h 300"/>
                <a:gd name="T20" fmla="*/ 153 w 916"/>
                <a:gd name="T21" fmla="*/ 74 h 300"/>
                <a:gd name="T22" fmla="*/ 85 w 916"/>
                <a:gd name="T23" fmla="*/ 99 h 300"/>
                <a:gd name="T24" fmla="*/ 70 w 916"/>
                <a:gd name="T25" fmla="*/ 150 h 300"/>
                <a:gd name="T26" fmla="*/ 85 w 916"/>
                <a:gd name="T27" fmla="*/ 201 h 300"/>
                <a:gd name="T28" fmla="*/ 153 w 916"/>
                <a:gd name="T29" fmla="*/ 227 h 300"/>
                <a:gd name="T30" fmla="*/ 280 w 916"/>
                <a:gd name="T31" fmla="*/ 227 h 300"/>
                <a:gd name="T32" fmla="*/ 348 w 916"/>
                <a:gd name="T33" fmla="*/ 201 h 300"/>
                <a:gd name="T34" fmla="*/ 363 w 916"/>
                <a:gd name="T35" fmla="*/ 150 h 300"/>
                <a:gd name="T36" fmla="*/ 348 w 916"/>
                <a:gd name="T37" fmla="*/ 99 h 300"/>
                <a:gd name="T38" fmla="*/ 280 w 916"/>
                <a:gd name="T39" fmla="*/ 74 h 300"/>
                <a:gd name="T40" fmla="*/ 234 w 916"/>
                <a:gd name="T41" fmla="*/ 0 h 300"/>
                <a:gd name="T42" fmla="*/ 321 w 916"/>
                <a:gd name="T43" fmla="*/ 9 h 300"/>
                <a:gd name="T44" fmla="*/ 400 w 916"/>
                <a:gd name="T45" fmla="*/ 53 h 300"/>
                <a:gd name="T46" fmla="*/ 574 w 916"/>
                <a:gd name="T47" fmla="*/ 17 h 300"/>
                <a:gd name="T48" fmla="*/ 662 w 916"/>
                <a:gd name="T49" fmla="*/ 1 h 300"/>
                <a:gd name="T50" fmla="*/ 732 w 916"/>
                <a:gd name="T51" fmla="*/ 0 h 300"/>
                <a:gd name="T52" fmla="*/ 806 w 916"/>
                <a:gd name="T53" fmla="*/ 10 h 300"/>
                <a:gd name="T54" fmla="*/ 875 w 916"/>
                <a:gd name="T55" fmla="*/ 45 h 300"/>
                <a:gd name="T56" fmla="*/ 914 w 916"/>
                <a:gd name="T57" fmla="*/ 123 h 300"/>
                <a:gd name="T58" fmla="*/ 900 w 916"/>
                <a:gd name="T59" fmla="*/ 223 h 300"/>
                <a:gd name="T60" fmla="*/ 843 w 916"/>
                <a:gd name="T61" fmla="*/ 277 h 300"/>
                <a:gd name="T62" fmla="*/ 768 w 916"/>
                <a:gd name="T63" fmla="*/ 297 h 300"/>
                <a:gd name="T64" fmla="*/ 699 w 916"/>
                <a:gd name="T65" fmla="*/ 300 h 300"/>
                <a:gd name="T66" fmla="*/ 632 w 916"/>
                <a:gd name="T67" fmla="*/ 297 h 300"/>
                <a:gd name="T68" fmla="*/ 557 w 916"/>
                <a:gd name="T69" fmla="*/ 277 h 300"/>
                <a:gd name="T70" fmla="*/ 500 w 916"/>
                <a:gd name="T71" fmla="*/ 224 h 300"/>
                <a:gd name="T72" fmla="*/ 485 w 916"/>
                <a:gd name="T73" fmla="*/ 137 h 300"/>
                <a:gd name="T74" fmla="*/ 432 w 916"/>
                <a:gd name="T75" fmla="*/ 150 h 300"/>
                <a:gd name="T76" fmla="*/ 405 w 916"/>
                <a:gd name="T77" fmla="*/ 241 h 300"/>
                <a:gd name="T78" fmla="*/ 342 w 916"/>
                <a:gd name="T79" fmla="*/ 284 h 300"/>
                <a:gd name="T80" fmla="*/ 266 w 916"/>
                <a:gd name="T81" fmla="*/ 298 h 300"/>
                <a:gd name="T82" fmla="*/ 201 w 916"/>
                <a:gd name="T83" fmla="*/ 299 h 300"/>
                <a:gd name="T84" fmla="*/ 129 w 916"/>
                <a:gd name="T85" fmla="*/ 294 h 300"/>
                <a:gd name="T86" fmla="*/ 57 w 916"/>
                <a:gd name="T87" fmla="*/ 267 h 300"/>
                <a:gd name="T88" fmla="*/ 7 w 916"/>
                <a:gd name="T89" fmla="*/ 202 h 300"/>
                <a:gd name="T90" fmla="*/ 7 w 916"/>
                <a:gd name="T91" fmla="*/ 98 h 300"/>
                <a:gd name="T92" fmla="*/ 57 w 916"/>
                <a:gd name="T93" fmla="*/ 33 h 300"/>
                <a:gd name="T94" fmla="*/ 129 w 916"/>
                <a:gd name="T95" fmla="*/ 6 h 300"/>
                <a:gd name="T96" fmla="*/ 201 w 916"/>
                <a:gd name="T9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6" h="30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4"/>
            <p:cNvSpPr>
              <a:spLocks noEditPoints="1"/>
            </p:cNvSpPr>
            <p:nvPr/>
          </p:nvSpPr>
          <p:spPr bwMode="auto">
            <a:xfrm>
              <a:off x="2597" y="4335"/>
              <a:ext cx="217" cy="124"/>
            </a:xfrm>
            <a:custGeom>
              <a:avLst/>
              <a:gdLst>
                <a:gd name="T0" fmla="*/ 1796 w 2393"/>
                <a:gd name="T1" fmla="*/ 704 h 1360"/>
                <a:gd name="T2" fmla="*/ 1761 w 2393"/>
                <a:gd name="T3" fmla="*/ 720 h 1360"/>
                <a:gd name="T4" fmla="*/ 1590 w 2393"/>
                <a:gd name="T5" fmla="*/ 904 h 1360"/>
                <a:gd name="T6" fmla="*/ 1882 w 2393"/>
                <a:gd name="T7" fmla="*/ 733 h 1360"/>
                <a:gd name="T8" fmla="*/ 1851 w 2393"/>
                <a:gd name="T9" fmla="*/ 709 h 1360"/>
                <a:gd name="T10" fmla="*/ 1814 w 2393"/>
                <a:gd name="T11" fmla="*/ 702 h 1360"/>
                <a:gd name="T12" fmla="*/ 1831 w 2393"/>
                <a:gd name="T13" fmla="*/ 20 h 1360"/>
                <a:gd name="T14" fmla="*/ 1950 w 2393"/>
                <a:gd name="T15" fmla="*/ 61 h 1360"/>
                <a:gd name="T16" fmla="*/ 2057 w 2393"/>
                <a:gd name="T17" fmla="*/ 121 h 1360"/>
                <a:gd name="T18" fmla="*/ 2154 w 2393"/>
                <a:gd name="T19" fmla="*/ 196 h 1360"/>
                <a:gd name="T20" fmla="*/ 2235 w 2393"/>
                <a:gd name="T21" fmla="*/ 286 h 1360"/>
                <a:gd name="T22" fmla="*/ 2301 w 2393"/>
                <a:gd name="T23" fmla="*/ 388 h 1360"/>
                <a:gd name="T24" fmla="*/ 2352 w 2393"/>
                <a:gd name="T25" fmla="*/ 501 h 1360"/>
                <a:gd name="T26" fmla="*/ 2382 w 2393"/>
                <a:gd name="T27" fmla="*/ 622 h 1360"/>
                <a:gd name="T28" fmla="*/ 2393 w 2393"/>
                <a:gd name="T29" fmla="*/ 748 h 1360"/>
                <a:gd name="T30" fmla="*/ 2390 w 2393"/>
                <a:gd name="T31" fmla="*/ 1230 h 1360"/>
                <a:gd name="T32" fmla="*/ 2370 w 2393"/>
                <a:gd name="T33" fmla="*/ 1282 h 1360"/>
                <a:gd name="T34" fmla="*/ 2335 w 2393"/>
                <a:gd name="T35" fmla="*/ 1324 h 1360"/>
                <a:gd name="T36" fmla="*/ 2286 w 2393"/>
                <a:gd name="T37" fmla="*/ 1351 h 1360"/>
                <a:gd name="T38" fmla="*/ 2230 w 2393"/>
                <a:gd name="T39" fmla="*/ 1360 h 1360"/>
                <a:gd name="T40" fmla="*/ 129 w 2393"/>
                <a:gd name="T41" fmla="*/ 1358 h 1360"/>
                <a:gd name="T42" fmla="*/ 77 w 2393"/>
                <a:gd name="T43" fmla="*/ 1339 h 1360"/>
                <a:gd name="T44" fmla="*/ 36 w 2393"/>
                <a:gd name="T45" fmla="*/ 1304 h 1360"/>
                <a:gd name="T46" fmla="*/ 10 w 2393"/>
                <a:gd name="T47" fmla="*/ 1256 h 1360"/>
                <a:gd name="T48" fmla="*/ 0 w 2393"/>
                <a:gd name="T49" fmla="*/ 1200 h 1360"/>
                <a:gd name="T50" fmla="*/ 3 w 2393"/>
                <a:gd name="T51" fmla="*/ 684 h 1360"/>
                <a:gd name="T52" fmla="*/ 23 w 2393"/>
                <a:gd name="T53" fmla="*/ 561 h 1360"/>
                <a:gd name="T54" fmla="*/ 63 w 2393"/>
                <a:gd name="T55" fmla="*/ 443 h 1360"/>
                <a:gd name="T56" fmla="*/ 122 w 2393"/>
                <a:gd name="T57" fmla="*/ 336 h 1360"/>
                <a:gd name="T58" fmla="*/ 195 w 2393"/>
                <a:gd name="T59" fmla="*/ 240 h 1360"/>
                <a:gd name="T60" fmla="*/ 283 w 2393"/>
                <a:gd name="T61" fmla="*/ 157 h 1360"/>
                <a:gd name="T62" fmla="*/ 385 w 2393"/>
                <a:gd name="T63" fmla="*/ 89 h 1360"/>
                <a:gd name="T64" fmla="*/ 498 w 2393"/>
                <a:gd name="T65" fmla="*/ 38 h 1360"/>
                <a:gd name="T66" fmla="*/ 640 w 2393"/>
                <a:gd name="T67" fmla="*/ 0 h 1360"/>
                <a:gd name="T68" fmla="*/ 1748 w 2393"/>
                <a:gd name="T69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93" h="136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5"/>
            <p:cNvSpPr>
              <a:spLocks/>
            </p:cNvSpPr>
            <p:nvPr/>
          </p:nvSpPr>
          <p:spPr bwMode="auto">
            <a:xfrm>
              <a:off x="2689" y="4347"/>
              <a:ext cx="34" cy="83"/>
            </a:xfrm>
            <a:custGeom>
              <a:avLst/>
              <a:gdLst>
                <a:gd name="T0" fmla="*/ 135 w 373"/>
                <a:gd name="T1" fmla="*/ 0 h 915"/>
                <a:gd name="T2" fmla="*/ 237 w 373"/>
                <a:gd name="T3" fmla="*/ 0 h 915"/>
                <a:gd name="T4" fmla="*/ 258 w 373"/>
                <a:gd name="T5" fmla="*/ 2 h 915"/>
                <a:gd name="T6" fmla="*/ 278 w 373"/>
                <a:gd name="T7" fmla="*/ 9 h 915"/>
                <a:gd name="T8" fmla="*/ 295 w 373"/>
                <a:gd name="T9" fmla="*/ 21 h 915"/>
                <a:gd name="T10" fmla="*/ 310 w 373"/>
                <a:gd name="T11" fmla="*/ 36 h 915"/>
                <a:gd name="T12" fmla="*/ 321 w 373"/>
                <a:gd name="T13" fmla="*/ 53 h 915"/>
                <a:gd name="T14" fmla="*/ 328 w 373"/>
                <a:gd name="T15" fmla="*/ 74 h 915"/>
                <a:gd name="T16" fmla="*/ 366 w 373"/>
                <a:gd name="T17" fmla="*/ 234 h 915"/>
                <a:gd name="T18" fmla="*/ 368 w 373"/>
                <a:gd name="T19" fmla="*/ 257 h 915"/>
                <a:gd name="T20" fmla="*/ 365 w 373"/>
                <a:gd name="T21" fmla="*/ 281 h 915"/>
                <a:gd name="T22" fmla="*/ 357 w 373"/>
                <a:gd name="T23" fmla="*/ 301 h 915"/>
                <a:gd name="T24" fmla="*/ 345 w 373"/>
                <a:gd name="T25" fmla="*/ 319 h 915"/>
                <a:gd name="T26" fmla="*/ 329 w 373"/>
                <a:gd name="T27" fmla="*/ 334 h 915"/>
                <a:gd name="T28" fmla="*/ 309 w 373"/>
                <a:gd name="T29" fmla="*/ 345 h 915"/>
                <a:gd name="T30" fmla="*/ 287 w 373"/>
                <a:gd name="T31" fmla="*/ 351 h 915"/>
                <a:gd name="T32" fmla="*/ 373 w 373"/>
                <a:gd name="T33" fmla="*/ 438 h 915"/>
                <a:gd name="T34" fmla="*/ 187 w 373"/>
                <a:gd name="T35" fmla="*/ 915 h 915"/>
                <a:gd name="T36" fmla="*/ 0 w 373"/>
                <a:gd name="T37" fmla="*/ 438 h 915"/>
                <a:gd name="T38" fmla="*/ 85 w 373"/>
                <a:gd name="T39" fmla="*/ 351 h 915"/>
                <a:gd name="T40" fmla="*/ 63 w 373"/>
                <a:gd name="T41" fmla="*/ 345 h 915"/>
                <a:gd name="T42" fmla="*/ 44 w 373"/>
                <a:gd name="T43" fmla="*/ 334 h 915"/>
                <a:gd name="T44" fmla="*/ 27 w 373"/>
                <a:gd name="T45" fmla="*/ 319 h 915"/>
                <a:gd name="T46" fmla="*/ 15 w 373"/>
                <a:gd name="T47" fmla="*/ 301 h 915"/>
                <a:gd name="T48" fmla="*/ 7 w 373"/>
                <a:gd name="T49" fmla="*/ 281 h 915"/>
                <a:gd name="T50" fmla="*/ 4 w 373"/>
                <a:gd name="T51" fmla="*/ 257 h 915"/>
                <a:gd name="T52" fmla="*/ 6 w 373"/>
                <a:gd name="T53" fmla="*/ 234 h 915"/>
                <a:gd name="T54" fmla="*/ 44 w 373"/>
                <a:gd name="T55" fmla="*/ 74 h 915"/>
                <a:gd name="T56" fmla="*/ 52 w 373"/>
                <a:gd name="T57" fmla="*/ 53 h 915"/>
                <a:gd name="T58" fmla="*/ 63 w 373"/>
                <a:gd name="T59" fmla="*/ 36 h 915"/>
                <a:gd name="T60" fmla="*/ 77 w 373"/>
                <a:gd name="T61" fmla="*/ 21 h 915"/>
                <a:gd name="T62" fmla="*/ 95 w 373"/>
                <a:gd name="T63" fmla="*/ 9 h 915"/>
                <a:gd name="T64" fmla="*/ 114 w 373"/>
                <a:gd name="T65" fmla="*/ 2 h 915"/>
                <a:gd name="T66" fmla="*/ 135 w 373"/>
                <a:gd name="T67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3" h="915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9" name="Freeform 36"/>
          <p:cNvSpPr>
            <a:spLocks noEditPoints="1"/>
          </p:cNvSpPr>
          <p:nvPr/>
        </p:nvSpPr>
        <p:spPr bwMode="auto">
          <a:xfrm>
            <a:off x="4558068" y="3707498"/>
            <a:ext cx="129885" cy="21845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913279" y="494179"/>
            <a:ext cx="10461812" cy="5836023"/>
          </a:xfrm>
          <a:prstGeom prst="roundRect">
            <a:avLst>
              <a:gd name="adj" fmla="val 1064"/>
            </a:avLst>
          </a:prstGeom>
          <a:gradFill flip="none" rotWithShape="1">
            <a:gsLst>
              <a:gs pos="0">
                <a:schemeClr val="bg1">
                  <a:alpha val="42000"/>
                </a:schemeClr>
              </a:gs>
              <a:gs pos="100000">
                <a:schemeClr val="tx1">
                  <a:alpha val="18000"/>
                </a:schemeClr>
              </a:gs>
            </a:gsLst>
            <a:lin ang="2700000" scaled="1"/>
            <a:tileRect/>
          </a:gradFill>
          <a:ln w="158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622928" y="1190306"/>
            <a:ext cx="5042513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i="1" dirty="0">
                <a:solidFill>
                  <a:srgbClr val="2C3A45"/>
                </a:solidFill>
              </a:rPr>
              <a:t>로그인</a:t>
            </a:r>
            <a:r>
              <a:rPr lang="en-US" altLang="ko-KR" sz="2000" i="1" dirty="0">
                <a:solidFill>
                  <a:srgbClr val="2C3A45"/>
                </a:solidFill>
              </a:rPr>
              <a:t> </a:t>
            </a:r>
            <a:r>
              <a:rPr lang="ko-KR" altLang="en-US" sz="2800" b="1" i="1" dirty="0">
                <a:solidFill>
                  <a:srgbClr val="2C3A45"/>
                </a:solidFill>
              </a:rPr>
              <a:t>화면구동</a:t>
            </a:r>
          </a:p>
          <a:p>
            <a:pPr algn="ctr">
              <a:lnSpc>
                <a:spcPct val="150000"/>
              </a:lnSpc>
            </a:pPr>
            <a:r>
              <a:rPr lang="ko-KR" altLang="en-US" sz="900" dirty="0" err="1">
                <a:solidFill>
                  <a:srgbClr val="2C3A45"/>
                </a:solidFill>
              </a:rPr>
              <a:t>만든이</a:t>
            </a:r>
            <a:r>
              <a:rPr lang="en-US" altLang="ko-KR" sz="900" dirty="0">
                <a:solidFill>
                  <a:srgbClr val="2C3A45"/>
                </a:solidFill>
              </a:rPr>
              <a:t>: </a:t>
            </a:r>
            <a:r>
              <a:rPr lang="ko-KR" altLang="en-US" sz="900" dirty="0">
                <a:solidFill>
                  <a:srgbClr val="2C3A45"/>
                </a:solidFill>
              </a:rPr>
              <a:t>이정재</a:t>
            </a:r>
            <a:endParaRPr lang="en-US" altLang="ko-KR" sz="900" dirty="0">
              <a:solidFill>
                <a:srgbClr val="2C3A4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05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913279" y="494179"/>
            <a:ext cx="10461812" cy="5836023"/>
          </a:xfrm>
          <a:prstGeom prst="roundRect">
            <a:avLst>
              <a:gd name="adj" fmla="val 1064"/>
            </a:avLst>
          </a:prstGeom>
          <a:gradFill flip="none" rotWithShape="1">
            <a:gsLst>
              <a:gs pos="0">
                <a:schemeClr val="bg1">
                  <a:alpha val="42000"/>
                </a:schemeClr>
              </a:gs>
              <a:gs pos="100000">
                <a:schemeClr val="tx1">
                  <a:alpha val="18000"/>
                </a:schemeClr>
              </a:gs>
            </a:gsLst>
            <a:lin ang="2700000" scaled="1"/>
            <a:tileRect/>
          </a:gradFill>
          <a:ln w="158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각 삼각형 17"/>
          <p:cNvSpPr/>
          <p:nvPr/>
        </p:nvSpPr>
        <p:spPr>
          <a:xfrm flipH="1">
            <a:off x="0" y="1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0" fmla="*/ 0 w 12192000"/>
              <a:gd name="connsiteY0" fmla="*/ 6858000 h 6858000"/>
              <a:gd name="connsiteX1" fmla="*/ 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0" fmla="*/ 0 w 12192000"/>
              <a:gd name="connsiteY0" fmla="*/ 6858000 h 6858000"/>
              <a:gd name="connsiteX1" fmla="*/ 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0" fmla="*/ 0 w 12192000"/>
              <a:gd name="connsiteY0" fmla="*/ 6858000 h 6858000"/>
              <a:gd name="connsiteX1" fmla="*/ 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0" y="0"/>
                </a:lnTo>
                <a:cubicBezTo>
                  <a:pt x="4902200" y="1638300"/>
                  <a:pt x="7975600" y="2228850"/>
                  <a:pt x="12192000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22928" y="1190306"/>
            <a:ext cx="5042513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i="1" dirty="0">
                <a:solidFill>
                  <a:srgbClr val="2C3A45"/>
                </a:solidFill>
              </a:rPr>
              <a:t>로그인</a:t>
            </a:r>
            <a:r>
              <a:rPr lang="en-US" altLang="ko-KR" sz="2000" i="1" dirty="0">
                <a:solidFill>
                  <a:srgbClr val="2C3A45"/>
                </a:solidFill>
              </a:rPr>
              <a:t> </a:t>
            </a:r>
            <a:r>
              <a:rPr lang="ko-KR" altLang="en-US" sz="2800" b="1" i="1" dirty="0">
                <a:solidFill>
                  <a:srgbClr val="2C3A45"/>
                </a:solidFill>
              </a:rPr>
              <a:t>화면구동</a:t>
            </a:r>
          </a:p>
          <a:p>
            <a:pPr algn="ctr">
              <a:lnSpc>
                <a:spcPct val="150000"/>
              </a:lnSpc>
            </a:pPr>
            <a:r>
              <a:rPr lang="ko-KR" altLang="en-US" sz="900" dirty="0" err="1">
                <a:solidFill>
                  <a:srgbClr val="2C3A45"/>
                </a:solidFill>
              </a:rPr>
              <a:t>만든이</a:t>
            </a:r>
            <a:r>
              <a:rPr lang="en-US" altLang="ko-KR" sz="900" dirty="0">
                <a:solidFill>
                  <a:srgbClr val="2C3A45"/>
                </a:solidFill>
              </a:rPr>
              <a:t>: </a:t>
            </a:r>
            <a:r>
              <a:rPr lang="ko-KR" altLang="en-US" sz="900" dirty="0">
                <a:solidFill>
                  <a:srgbClr val="2C3A45"/>
                </a:solidFill>
              </a:rPr>
              <a:t>이정재</a:t>
            </a:r>
            <a:endParaRPr lang="en-US" altLang="ko-KR" sz="900" dirty="0">
              <a:solidFill>
                <a:srgbClr val="2C3A45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88545" y="2919043"/>
            <a:ext cx="2997200" cy="370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ID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입력하세요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983393" y="4262411"/>
            <a:ext cx="902352" cy="370104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white"/>
                </a:solidFill>
              </a:rPr>
              <a:t>로그인</a:t>
            </a:r>
          </a:p>
        </p:txBody>
      </p:sp>
      <p:grpSp>
        <p:nvGrpSpPr>
          <p:cNvPr id="2" name="Group 28"/>
          <p:cNvGrpSpPr>
            <a:grpSpLocks noChangeAspect="1"/>
          </p:cNvGrpSpPr>
          <p:nvPr/>
        </p:nvGrpSpPr>
        <p:grpSpPr bwMode="auto">
          <a:xfrm>
            <a:off x="4163424" y="3777484"/>
            <a:ext cx="269751" cy="236085"/>
            <a:chOff x="496" y="4251"/>
            <a:chExt cx="641" cy="561"/>
          </a:xfrm>
          <a:solidFill>
            <a:schemeClr val="bg1"/>
          </a:solidFill>
        </p:grpSpPr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6" name="Freeform 11"/>
          <p:cNvSpPr>
            <a:spLocks noEditPoints="1"/>
          </p:cNvSpPr>
          <p:nvPr/>
        </p:nvSpPr>
        <p:spPr bwMode="auto">
          <a:xfrm>
            <a:off x="4216398" y="2980467"/>
            <a:ext cx="216777" cy="266141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88545" y="3643465"/>
            <a:ext cx="2997200" cy="370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PWD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28202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C000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2.2.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구현 </a:t>
            </a:r>
            <a:r>
              <a:rPr altLang="en-US" dirty="0" err="1">
                <a:solidFill>
                  <a:schemeClr val="bg1">
                    <a:lumMod val="50000"/>
                  </a:schemeClr>
                </a:solidFill>
              </a:rPr>
              <a:t>화면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및 코드</a:t>
            </a:r>
          </a:p>
        </p:txBody>
      </p:sp>
      <p:pic>
        <p:nvPicPr>
          <p:cNvPr id="52" name="Picture 3" descr="C:\Users\Administrator\Desktop\405437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52" y="562928"/>
            <a:ext cx="903867" cy="22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12"/>
          <p:cNvGrpSpPr/>
          <p:nvPr/>
        </p:nvGrpSpPr>
        <p:grpSpPr>
          <a:xfrm>
            <a:off x="415522" y="1000108"/>
            <a:ext cx="11353145" cy="4517124"/>
            <a:chOff x="311641" y="1697671"/>
            <a:chExt cx="8514860" cy="4896544"/>
          </a:xfrm>
        </p:grpSpPr>
        <p:sp>
          <p:nvSpPr>
            <p:cNvPr id="14" name="직사각형 13"/>
            <p:cNvSpPr/>
            <p:nvPr/>
          </p:nvSpPr>
          <p:spPr>
            <a:xfrm>
              <a:off x="311641" y="1720297"/>
              <a:ext cx="8514860" cy="4873918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9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>
              <a:outerShdw blurRad="25400" dist="12700" dir="5400000" algn="ctr" rotWithShape="0">
                <a:srgbClr val="000000">
                  <a:alpha val="30000"/>
                </a:srgbClr>
              </a:outerShdw>
            </a:effectLst>
          </p:spPr>
          <p:txBody>
            <a:bodyPr lIns="108000" tIns="432000" rIns="108000" bIns="108000" rtlCol="0" anchor="t"/>
            <a:lstStyle/>
            <a:p>
              <a:pPr marL="171450" marR="0" lvl="0" indent="-17145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17501" y="1697671"/>
              <a:ext cx="8501171" cy="45719"/>
            </a:xfrm>
            <a:prstGeom prst="rect">
              <a:avLst/>
            </a:prstGeom>
            <a:solidFill>
              <a:srgbClr val="5FA883"/>
            </a:solidFill>
            <a:ln>
              <a:noFill/>
            </a:ln>
            <a:effectLst>
              <a:outerShdw blurRad="254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11" name="Rectangle 377"/>
          <p:cNvSpPr>
            <a:spLocks noChangeArrowheads="1"/>
          </p:cNvSpPr>
          <p:nvPr/>
        </p:nvSpPr>
        <p:spPr bwMode="auto">
          <a:xfrm>
            <a:off x="641717" y="1118314"/>
            <a:ext cx="3329167" cy="381860"/>
          </a:xfrm>
          <a:prstGeom prst="roundRect">
            <a:avLst>
              <a:gd name="adj" fmla="val 9260"/>
            </a:avLst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50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6350">
            <a:solidFill>
              <a:srgbClr val="5FA883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r>
              <a:rPr lang="ko-KR" altLang="en-US" sz="1300" b="1" kern="0" spc="-100" dirty="0">
                <a:solidFill>
                  <a:sysClr val="window" lastClr="FFFFFF"/>
                </a:solidFill>
                <a:latin typeface="맑은 고딕" pitchFamily="50" charset="-127"/>
                <a:ea typeface="맑은 고딕" pitchFamily="50" charset="-127"/>
              </a:rPr>
              <a:t>로그인 기능</a:t>
            </a:r>
          </a:p>
        </p:txBody>
      </p:sp>
      <p:sp>
        <p:nvSpPr>
          <p:cNvPr id="16" name="Rectangle 104"/>
          <p:cNvSpPr>
            <a:spLocks noChangeArrowheads="1"/>
          </p:cNvSpPr>
          <p:nvPr/>
        </p:nvSpPr>
        <p:spPr bwMode="auto">
          <a:xfrm>
            <a:off x="406401" y="5661248"/>
            <a:ext cx="11351828" cy="86409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6000">
                <a:schemeClr val="bg1"/>
              </a:gs>
              <a:gs pos="100000">
                <a:schemeClr val="bg1"/>
              </a:gs>
            </a:gsLst>
            <a:lin ang="16200000" scaled="1"/>
          </a:gra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blurRad="25400" dist="12700" dir="5400000" algn="ctr" rotWithShape="0">
              <a:srgbClr val="000000">
                <a:alpha val="30000"/>
              </a:srgbClr>
            </a:outerShdw>
          </a:effectLst>
        </p:spPr>
        <p:txBody>
          <a:bodyPr lIns="144000" tIns="468000"/>
          <a:lstStyle/>
          <a:p>
            <a:pPr latinLnBrk="0">
              <a:spcBef>
                <a:spcPts val="600"/>
              </a:spcBef>
            </a:pP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2806" y="5682689"/>
            <a:ext cx="112464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◆ 로그인</a:t>
            </a:r>
            <a:endParaRPr lang="en-US" altLang="ko-KR" sz="1000" dirty="0"/>
          </a:p>
          <a:p>
            <a:r>
              <a:rPr lang="en-US" altLang="ko-KR" sz="1000" dirty="0"/>
              <a:t>  - Client</a:t>
            </a:r>
            <a:r>
              <a:rPr lang="ko-KR" altLang="en-US" sz="1000" dirty="0"/>
              <a:t>에서 로그인 버튼 클릭 시 유효성 검사 후 </a:t>
            </a:r>
            <a:r>
              <a:rPr lang="en-US" altLang="ko-KR" sz="1000" dirty="0"/>
              <a:t>Controller</a:t>
            </a:r>
            <a:r>
              <a:rPr lang="ko-KR" altLang="en-US" sz="1000" dirty="0"/>
              <a:t>에 요청을 하게된다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  - Controller</a:t>
            </a:r>
            <a:r>
              <a:rPr lang="ko-KR" altLang="en-US" sz="1000" dirty="0"/>
              <a:t>는 받은 요청을 확인하여 </a:t>
            </a:r>
            <a:r>
              <a:rPr lang="en-US" altLang="ko-KR" sz="1000" dirty="0"/>
              <a:t>Model</a:t>
            </a:r>
            <a:r>
              <a:rPr lang="ko-KR" altLang="en-US" sz="1000" dirty="0"/>
              <a:t>의</a:t>
            </a:r>
            <a:r>
              <a:rPr lang="en-US" altLang="ko-KR" sz="1000" dirty="0"/>
              <a:t> </a:t>
            </a:r>
            <a:r>
              <a:rPr lang="ko-KR" altLang="en-US" sz="1000" dirty="0"/>
              <a:t>요청처리 객체에서 처리 </a:t>
            </a:r>
            <a:r>
              <a:rPr lang="ko-KR" altLang="en-US" sz="1000" dirty="0" err="1"/>
              <a:t>메서드를</a:t>
            </a:r>
            <a:r>
              <a:rPr lang="ko-KR" altLang="en-US" sz="1000" dirty="0"/>
              <a:t> 호출한다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  - Model</a:t>
            </a:r>
            <a:r>
              <a:rPr lang="ko-KR" altLang="en-US" sz="1000" dirty="0"/>
              <a:t>에서 처리가 완료되면 </a:t>
            </a:r>
            <a:r>
              <a:rPr lang="en-US" altLang="ko-KR" sz="1000" dirty="0"/>
              <a:t>View</a:t>
            </a:r>
            <a:r>
              <a:rPr lang="ko-KR" altLang="en-US" sz="1000" dirty="0"/>
              <a:t>에게 지정한 화면을 반환하도록 요청하고 </a:t>
            </a:r>
            <a:r>
              <a:rPr lang="en-US" altLang="ko-KR" sz="1000" dirty="0"/>
              <a:t>View</a:t>
            </a:r>
            <a:r>
              <a:rPr lang="ko-KR" altLang="en-US" sz="1000" dirty="0"/>
              <a:t>는 해당 화면을 </a:t>
            </a:r>
            <a:r>
              <a:rPr lang="en-US" altLang="ko-KR" sz="1000" dirty="0"/>
              <a:t>Client</a:t>
            </a:r>
            <a:r>
              <a:rPr lang="ko-KR" altLang="en-US" sz="1000" dirty="0"/>
              <a:t>로 응답한다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  - </a:t>
            </a:r>
            <a:r>
              <a:rPr lang="ko-KR" altLang="en-US" sz="1000" dirty="0"/>
              <a:t>로그인 완료 시 </a:t>
            </a:r>
            <a:r>
              <a:rPr lang="ko-KR" altLang="en-US" sz="1000" dirty="0" err="1"/>
              <a:t>반환받은</a:t>
            </a:r>
            <a:r>
              <a:rPr lang="ko-KR" altLang="en-US" sz="1000" dirty="0"/>
              <a:t> 객체</a:t>
            </a:r>
            <a:r>
              <a:rPr lang="en-US" altLang="ko-KR" sz="1000" dirty="0"/>
              <a:t>(</a:t>
            </a:r>
            <a:r>
              <a:rPr lang="en-US" altLang="ko-KR" sz="1000" dirty="0" err="1"/>
              <a:t>mem_vo</a:t>
            </a:r>
            <a:r>
              <a:rPr lang="en-US" altLang="ko-KR" sz="1000" dirty="0"/>
              <a:t>)</a:t>
            </a:r>
            <a:r>
              <a:rPr lang="ko-KR" altLang="en-US" sz="1000" dirty="0"/>
              <a:t>를 </a:t>
            </a:r>
            <a:r>
              <a:rPr lang="en-US" altLang="ko-KR" sz="1000" dirty="0"/>
              <a:t>Session</a:t>
            </a:r>
            <a:r>
              <a:rPr lang="ko-KR" altLang="en-US" sz="1000" dirty="0"/>
              <a:t>에 저장하여 모든 화면에서 해당 객체의 정보를 사용할 수 있도록 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pic>
        <p:nvPicPr>
          <p:cNvPr id="17" name="Picture 2" descr="L:\이력서 및 포트폴리오\자바 웹 포트폴리오 자료\로그인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2987" y="1571612"/>
            <a:ext cx="10782301" cy="378621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0788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C000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2.2.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구현 </a:t>
            </a:r>
            <a:r>
              <a:rPr altLang="en-US" dirty="0" err="1">
                <a:solidFill>
                  <a:schemeClr val="bg1">
                    <a:lumMod val="50000"/>
                  </a:schemeClr>
                </a:solidFill>
              </a:rPr>
              <a:t>화면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및 코드</a:t>
            </a:r>
          </a:p>
        </p:txBody>
      </p:sp>
      <p:pic>
        <p:nvPicPr>
          <p:cNvPr id="52" name="Picture 3" descr="C:\Users\Administrator\Desktop\405437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52" y="562928"/>
            <a:ext cx="903867" cy="22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12"/>
          <p:cNvGrpSpPr/>
          <p:nvPr/>
        </p:nvGrpSpPr>
        <p:grpSpPr>
          <a:xfrm>
            <a:off x="415522" y="1000108"/>
            <a:ext cx="11353145" cy="4517124"/>
            <a:chOff x="311641" y="1697671"/>
            <a:chExt cx="8514860" cy="4896544"/>
          </a:xfrm>
        </p:grpSpPr>
        <p:sp>
          <p:nvSpPr>
            <p:cNvPr id="14" name="직사각형 13"/>
            <p:cNvSpPr/>
            <p:nvPr/>
          </p:nvSpPr>
          <p:spPr>
            <a:xfrm>
              <a:off x="311641" y="1720297"/>
              <a:ext cx="8514860" cy="4873918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9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>
              <a:outerShdw blurRad="25400" dist="12700" dir="5400000" algn="ctr" rotWithShape="0">
                <a:srgbClr val="000000">
                  <a:alpha val="30000"/>
                </a:srgbClr>
              </a:outerShdw>
            </a:effectLst>
          </p:spPr>
          <p:txBody>
            <a:bodyPr lIns="108000" tIns="432000" rIns="108000" bIns="108000" rtlCol="0" anchor="t"/>
            <a:lstStyle/>
            <a:p>
              <a:pPr marL="171450" marR="0" lvl="0" indent="-17145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17501" y="1697671"/>
              <a:ext cx="8501171" cy="45719"/>
            </a:xfrm>
            <a:prstGeom prst="rect">
              <a:avLst/>
            </a:prstGeom>
            <a:solidFill>
              <a:srgbClr val="5FA883"/>
            </a:solidFill>
            <a:ln>
              <a:noFill/>
            </a:ln>
            <a:effectLst>
              <a:outerShdw blurRad="254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16" name="Rectangle 104"/>
          <p:cNvSpPr>
            <a:spLocks noChangeArrowheads="1"/>
          </p:cNvSpPr>
          <p:nvPr/>
        </p:nvSpPr>
        <p:spPr bwMode="auto">
          <a:xfrm>
            <a:off x="406401" y="5661248"/>
            <a:ext cx="11351828" cy="86409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6000">
                <a:schemeClr val="bg1"/>
              </a:gs>
              <a:gs pos="100000">
                <a:schemeClr val="bg1"/>
              </a:gs>
            </a:gsLst>
            <a:lin ang="16200000" scaled="1"/>
          </a:gra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blurRad="25400" dist="12700" dir="5400000" algn="ctr" rotWithShape="0">
              <a:srgbClr val="000000">
                <a:alpha val="30000"/>
              </a:srgbClr>
            </a:outerShdw>
          </a:effectLst>
        </p:spPr>
        <p:txBody>
          <a:bodyPr lIns="144000" tIns="468000"/>
          <a:lstStyle/>
          <a:p>
            <a:pPr latinLnBrk="0">
              <a:spcBef>
                <a:spcPts val="600"/>
              </a:spcBef>
            </a:pP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2806" y="5682689"/>
            <a:ext cx="112464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◆ 로그아웃</a:t>
            </a:r>
            <a:endParaRPr lang="en-US" altLang="ko-KR" sz="1000" dirty="0"/>
          </a:p>
          <a:p>
            <a:r>
              <a:rPr lang="en-US" altLang="ko-KR" sz="1000" dirty="0"/>
              <a:t>  - Client</a:t>
            </a:r>
            <a:r>
              <a:rPr lang="ko-KR" altLang="en-US" sz="1000" dirty="0"/>
              <a:t>에서 로그아웃 버튼 클릭 시 </a:t>
            </a:r>
            <a:r>
              <a:rPr lang="en-US" altLang="ko-KR" sz="1000" dirty="0"/>
              <a:t>Controller</a:t>
            </a:r>
            <a:r>
              <a:rPr lang="ko-KR" altLang="en-US" sz="1000" dirty="0"/>
              <a:t>에</a:t>
            </a:r>
            <a:r>
              <a:rPr lang="en-US" altLang="ko-KR" sz="1000" dirty="0"/>
              <a:t> </a:t>
            </a:r>
            <a:r>
              <a:rPr lang="ko-KR" altLang="en-US" sz="1000" dirty="0"/>
              <a:t>로그아웃 요청을 한다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  - Controller</a:t>
            </a:r>
            <a:r>
              <a:rPr lang="ko-KR" altLang="en-US" sz="1000" dirty="0"/>
              <a:t>는 받은 요청을 확인하여 </a:t>
            </a:r>
            <a:r>
              <a:rPr lang="en-US" altLang="ko-KR" sz="1000" dirty="0"/>
              <a:t>Model</a:t>
            </a:r>
            <a:r>
              <a:rPr lang="ko-KR" altLang="en-US" sz="1000" dirty="0"/>
              <a:t>의</a:t>
            </a:r>
            <a:r>
              <a:rPr lang="en-US" altLang="ko-KR" sz="1000" dirty="0"/>
              <a:t> </a:t>
            </a:r>
            <a:r>
              <a:rPr lang="ko-KR" altLang="en-US" sz="1000" dirty="0"/>
              <a:t>요청처리 객체에서 처리 </a:t>
            </a:r>
            <a:r>
              <a:rPr lang="ko-KR" altLang="en-US" sz="1000" dirty="0" err="1"/>
              <a:t>메서드를</a:t>
            </a:r>
            <a:r>
              <a:rPr lang="ko-KR" altLang="en-US" sz="1000" dirty="0"/>
              <a:t> 호출한다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  - </a:t>
            </a:r>
            <a:r>
              <a:rPr lang="ko-KR" altLang="en-US" sz="1000" dirty="0"/>
              <a:t>호출된 </a:t>
            </a:r>
            <a:r>
              <a:rPr lang="ko-KR" altLang="en-US" sz="1000" dirty="0" err="1"/>
              <a:t>메서드에서</a:t>
            </a:r>
            <a:r>
              <a:rPr lang="ko-KR" altLang="en-US" sz="1000" dirty="0"/>
              <a:t> </a:t>
            </a:r>
            <a:r>
              <a:rPr lang="en-US" altLang="ko-KR" sz="1000" dirty="0"/>
              <a:t>Session</a:t>
            </a:r>
            <a:r>
              <a:rPr lang="ko-KR" altLang="en-US" sz="1000" dirty="0"/>
              <a:t>에 저장된 객체정보를 삭제하고 </a:t>
            </a:r>
            <a:r>
              <a:rPr lang="en-US" altLang="ko-KR" sz="1000" dirty="0"/>
              <a:t>View</a:t>
            </a:r>
            <a:r>
              <a:rPr lang="ko-KR" altLang="en-US" sz="1000" dirty="0"/>
              <a:t>에게 지정한 화면을 반환하도록 요청하면 </a:t>
            </a:r>
            <a:r>
              <a:rPr lang="en-US" altLang="ko-KR" sz="1000" dirty="0"/>
              <a:t>View</a:t>
            </a:r>
            <a:r>
              <a:rPr lang="ko-KR" altLang="en-US" sz="1000" dirty="0"/>
              <a:t>는 해당 화면을 </a:t>
            </a:r>
            <a:r>
              <a:rPr lang="en-US" altLang="ko-KR" sz="1000" dirty="0"/>
              <a:t>Client</a:t>
            </a:r>
            <a:r>
              <a:rPr lang="ko-KR" altLang="en-US" sz="1000" dirty="0"/>
              <a:t>로 응답한다</a:t>
            </a:r>
            <a:r>
              <a:rPr lang="en-US" altLang="ko-KR" sz="1000" dirty="0"/>
              <a:t>.</a:t>
            </a:r>
          </a:p>
          <a:p>
            <a:endParaRPr lang="ko-KR" altLang="en-US" sz="1000" dirty="0"/>
          </a:p>
        </p:txBody>
      </p:sp>
      <p:pic>
        <p:nvPicPr>
          <p:cNvPr id="7170" name="Picture 2" descr="L:\이력서 및 포트폴리오\자바 웹 포트폴리오 자료\로그아웃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608" y="1571612"/>
            <a:ext cx="10788680" cy="385765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sp>
        <p:nvSpPr>
          <p:cNvPr id="17" name="Rectangle 377"/>
          <p:cNvSpPr>
            <a:spLocks noChangeArrowheads="1"/>
          </p:cNvSpPr>
          <p:nvPr/>
        </p:nvSpPr>
        <p:spPr bwMode="auto">
          <a:xfrm>
            <a:off x="641717" y="1118314"/>
            <a:ext cx="3329167" cy="381860"/>
          </a:xfrm>
          <a:prstGeom prst="roundRect">
            <a:avLst>
              <a:gd name="adj" fmla="val 9260"/>
            </a:avLst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50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6350">
            <a:solidFill>
              <a:srgbClr val="5FA883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r>
              <a:rPr lang="ko-KR" altLang="en-US" sz="1300" b="1" kern="0" spc="-100" dirty="0">
                <a:solidFill>
                  <a:sysClr val="window" lastClr="FFFFFF"/>
                </a:solidFill>
                <a:latin typeface="맑은 고딕" pitchFamily="50" charset="-127"/>
                <a:ea typeface="맑은 고딕" pitchFamily="50" charset="-127"/>
              </a:rPr>
              <a:t>로그아웃 기능</a:t>
            </a:r>
          </a:p>
        </p:txBody>
      </p:sp>
    </p:spTree>
    <p:extLst>
      <p:ext uri="{BB962C8B-B14F-4D97-AF65-F5344CB8AC3E}">
        <p14:creationId xmlns:p14="http://schemas.microsoft.com/office/powerpoint/2010/main" val="1050788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913279" y="494179"/>
            <a:ext cx="10461812" cy="5836023"/>
          </a:xfrm>
          <a:prstGeom prst="roundRect">
            <a:avLst>
              <a:gd name="adj" fmla="val 1064"/>
            </a:avLst>
          </a:prstGeom>
          <a:gradFill flip="none" rotWithShape="1">
            <a:gsLst>
              <a:gs pos="0">
                <a:schemeClr val="bg1">
                  <a:alpha val="42000"/>
                </a:schemeClr>
              </a:gs>
              <a:gs pos="100000">
                <a:schemeClr val="tx1">
                  <a:alpha val="18000"/>
                </a:schemeClr>
              </a:gs>
            </a:gsLst>
            <a:lin ang="2700000" scaled="1"/>
            <a:tileRect/>
          </a:gradFill>
          <a:ln w="158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각 삼각형 17"/>
          <p:cNvSpPr/>
          <p:nvPr/>
        </p:nvSpPr>
        <p:spPr>
          <a:xfrm flipH="1">
            <a:off x="0" y="1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0" fmla="*/ 0 w 12192000"/>
              <a:gd name="connsiteY0" fmla="*/ 6858000 h 6858000"/>
              <a:gd name="connsiteX1" fmla="*/ 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0" fmla="*/ 0 w 12192000"/>
              <a:gd name="connsiteY0" fmla="*/ 6858000 h 6858000"/>
              <a:gd name="connsiteX1" fmla="*/ 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0" fmla="*/ 0 w 12192000"/>
              <a:gd name="connsiteY0" fmla="*/ 6858000 h 6858000"/>
              <a:gd name="connsiteX1" fmla="*/ 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0" y="0"/>
                </a:lnTo>
                <a:cubicBezTo>
                  <a:pt x="4902200" y="1638300"/>
                  <a:pt x="7975600" y="2228850"/>
                  <a:pt x="12192000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22928" y="1190306"/>
            <a:ext cx="5042513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i="1" dirty="0">
                <a:solidFill>
                  <a:srgbClr val="2C3A45"/>
                </a:solidFill>
              </a:rPr>
              <a:t>회원가입</a:t>
            </a:r>
            <a:r>
              <a:rPr lang="en-US" altLang="ko-KR" sz="2000" i="1" dirty="0">
                <a:solidFill>
                  <a:srgbClr val="2C3A45"/>
                </a:solidFill>
              </a:rPr>
              <a:t> </a:t>
            </a:r>
            <a:r>
              <a:rPr lang="ko-KR" altLang="en-US" sz="2800" b="1" i="1" dirty="0">
                <a:solidFill>
                  <a:srgbClr val="2C3A45"/>
                </a:solidFill>
              </a:rPr>
              <a:t>화면구동</a:t>
            </a:r>
          </a:p>
          <a:p>
            <a:pPr algn="ctr">
              <a:lnSpc>
                <a:spcPct val="150000"/>
              </a:lnSpc>
            </a:pPr>
            <a:r>
              <a:rPr lang="ko-KR" altLang="en-US" sz="900" dirty="0" err="1">
                <a:solidFill>
                  <a:srgbClr val="2C3A45"/>
                </a:solidFill>
              </a:rPr>
              <a:t>만든이</a:t>
            </a:r>
            <a:r>
              <a:rPr lang="en-US" altLang="ko-KR" sz="900" dirty="0">
                <a:solidFill>
                  <a:srgbClr val="2C3A45"/>
                </a:solidFill>
              </a:rPr>
              <a:t>: </a:t>
            </a:r>
            <a:r>
              <a:rPr lang="ko-KR" altLang="en-US" sz="900" dirty="0">
                <a:solidFill>
                  <a:srgbClr val="2C3A45"/>
                </a:solidFill>
              </a:rPr>
              <a:t>이정재</a:t>
            </a:r>
            <a:endParaRPr lang="en-US" altLang="ko-KR" sz="900" dirty="0">
              <a:solidFill>
                <a:srgbClr val="2C3A45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88545" y="2919043"/>
            <a:ext cx="2997200" cy="370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아무거나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983393" y="4262411"/>
            <a:ext cx="902352" cy="370104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white"/>
                </a:solidFill>
              </a:rPr>
              <a:t>회원가입</a:t>
            </a:r>
          </a:p>
        </p:txBody>
      </p:sp>
      <p:grpSp>
        <p:nvGrpSpPr>
          <p:cNvPr id="2" name="Group 28"/>
          <p:cNvGrpSpPr>
            <a:grpSpLocks noChangeAspect="1"/>
          </p:cNvGrpSpPr>
          <p:nvPr/>
        </p:nvGrpSpPr>
        <p:grpSpPr bwMode="auto">
          <a:xfrm>
            <a:off x="4163424" y="3777484"/>
            <a:ext cx="269751" cy="236085"/>
            <a:chOff x="496" y="4251"/>
            <a:chExt cx="641" cy="561"/>
          </a:xfrm>
          <a:solidFill>
            <a:schemeClr val="bg1"/>
          </a:solidFill>
        </p:grpSpPr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6" name="Freeform 11"/>
          <p:cNvSpPr>
            <a:spLocks noEditPoints="1"/>
          </p:cNvSpPr>
          <p:nvPr/>
        </p:nvSpPr>
        <p:spPr bwMode="auto">
          <a:xfrm>
            <a:off x="4216398" y="2980467"/>
            <a:ext cx="216777" cy="266141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88545" y="3643465"/>
            <a:ext cx="2997200" cy="370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PWD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입력하세요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870257" y="2291155"/>
            <a:ext cx="2997200" cy="370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ID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입력하세요</a:t>
            </a:r>
          </a:p>
        </p:txBody>
      </p:sp>
      <p:sp>
        <p:nvSpPr>
          <p:cNvPr id="25" name="Freeform 11"/>
          <p:cNvSpPr>
            <a:spLocks noEditPoints="1"/>
          </p:cNvSpPr>
          <p:nvPr/>
        </p:nvSpPr>
        <p:spPr bwMode="auto">
          <a:xfrm>
            <a:off x="4198110" y="2352579"/>
            <a:ext cx="216777" cy="266141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02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C000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2.2.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구현 </a:t>
            </a:r>
            <a:r>
              <a:rPr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화면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및 코드</a:t>
            </a:r>
          </a:p>
        </p:txBody>
      </p:sp>
      <p:pic>
        <p:nvPicPr>
          <p:cNvPr id="52" name="Picture 3" descr="C:\Users\Administrator\Desktop\405437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52" y="562928"/>
            <a:ext cx="903867" cy="22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12"/>
          <p:cNvGrpSpPr/>
          <p:nvPr/>
        </p:nvGrpSpPr>
        <p:grpSpPr>
          <a:xfrm>
            <a:off x="415522" y="1000108"/>
            <a:ext cx="11353145" cy="4517124"/>
            <a:chOff x="311641" y="1697671"/>
            <a:chExt cx="8514860" cy="4896544"/>
          </a:xfrm>
        </p:grpSpPr>
        <p:sp>
          <p:nvSpPr>
            <p:cNvPr id="14" name="직사각형 13"/>
            <p:cNvSpPr/>
            <p:nvPr/>
          </p:nvSpPr>
          <p:spPr>
            <a:xfrm>
              <a:off x="311641" y="1720297"/>
              <a:ext cx="8514860" cy="4873918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9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>
              <a:outerShdw blurRad="25400" dist="12700" dir="5400000" algn="ctr" rotWithShape="0">
                <a:srgbClr val="000000">
                  <a:alpha val="30000"/>
                </a:srgbClr>
              </a:outerShdw>
            </a:effectLst>
          </p:spPr>
          <p:txBody>
            <a:bodyPr lIns="108000" tIns="432000" rIns="108000" bIns="108000" rtlCol="0" anchor="t"/>
            <a:lstStyle/>
            <a:p>
              <a:pPr marL="171450" marR="0" lvl="0" indent="-17145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17501" y="1697671"/>
              <a:ext cx="8501171" cy="45719"/>
            </a:xfrm>
            <a:prstGeom prst="rect">
              <a:avLst/>
            </a:prstGeom>
            <a:solidFill>
              <a:srgbClr val="5FA883"/>
            </a:solidFill>
            <a:ln>
              <a:noFill/>
            </a:ln>
            <a:effectLst>
              <a:outerShdw blurRad="254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16" name="Rectangle 104"/>
          <p:cNvSpPr>
            <a:spLocks noChangeArrowheads="1"/>
          </p:cNvSpPr>
          <p:nvPr/>
        </p:nvSpPr>
        <p:spPr bwMode="auto">
          <a:xfrm>
            <a:off x="406401" y="5661248"/>
            <a:ext cx="11351828" cy="86409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6000">
                <a:schemeClr val="bg1"/>
              </a:gs>
              <a:gs pos="100000">
                <a:schemeClr val="bg1"/>
              </a:gs>
            </a:gsLst>
            <a:lin ang="16200000" scaled="1"/>
          </a:gra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blurRad="25400" dist="12700" dir="5400000" algn="ctr" rotWithShape="0">
              <a:srgbClr val="000000">
                <a:alpha val="30000"/>
              </a:srgbClr>
            </a:outerShdw>
          </a:effectLst>
        </p:spPr>
        <p:txBody>
          <a:bodyPr lIns="144000" tIns="468000"/>
          <a:lstStyle/>
          <a:p>
            <a:pPr latinLnBrk="0">
              <a:spcBef>
                <a:spcPts val="600"/>
              </a:spcBef>
            </a:pP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2806" y="5682689"/>
            <a:ext cx="112464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◆ 회원가입</a:t>
            </a:r>
            <a:endParaRPr lang="en-US" altLang="ko-KR" sz="1000" dirty="0"/>
          </a:p>
          <a:p>
            <a:r>
              <a:rPr lang="en-US" altLang="ko-KR" sz="1000" dirty="0"/>
              <a:t>  - </a:t>
            </a:r>
            <a:r>
              <a:rPr lang="ko-KR" altLang="en-US" sz="1000" dirty="0"/>
              <a:t>회원가입 화면에서 가입버튼 클릭 시 </a:t>
            </a:r>
            <a:r>
              <a:rPr lang="en-US" altLang="ko-KR" sz="1000" dirty="0"/>
              <a:t>Controller</a:t>
            </a:r>
            <a:r>
              <a:rPr lang="ko-KR" altLang="en-US" sz="1000" dirty="0"/>
              <a:t>로 가입 요청이 전달되며</a:t>
            </a:r>
            <a:r>
              <a:rPr lang="en-US" altLang="ko-KR" sz="1000" dirty="0"/>
              <a:t>, Controller</a:t>
            </a:r>
            <a:r>
              <a:rPr lang="ko-KR" altLang="en-US" sz="1000" dirty="0"/>
              <a:t>는 요청을 처리할 객체를 호출한다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  - </a:t>
            </a:r>
            <a:r>
              <a:rPr lang="ko-KR" altLang="en-US" sz="1000" dirty="0"/>
              <a:t>요청처리 객체에서 전달받은 </a:t>
            </a:r>
            <a:r>
              <a:rPr lang="ko-KR" altLang="en-US" sz="1000" dirty="0" err="1"/>
              <a:t>파라미터를</a:t>
            </a:r>
            <a:r>
              <a:rPr lang="ko-KR" altLang="en-US" sz="1000" dirty="0"/>
              <a:t> 받아 </a:t>
            </a:r>
            <a:r>
              <a:rPr lang="en-US" altLang="ko-KR" sz="1000" dirty="0"/>
              <a:t>DAO</a:t>
            </a:r>
            <a:r>
              <a:rPr lang="ko-KR" altLang="en-US" sz="1000" dirty="0"/>
              <a:t>를 통해 </a:t>
            </a:r>
            <a:r>
              <a:rPr lang="en-US" altLang="ko-KR" sz="1000" dirty="0"/>
              <a:t>DB</a:t>
            </a:r>
            <a:r>
              <a:rPr lang="ko-KR" altLang="en-US" sz="1000" dirty="0"/>
              <a:t>에 해당 값을 저장 후 지정한 페이지로 이동을 </a:t>
            </a:r>
            <a:r>
              <a:rPr lang="en-US" altLang="ko-KR" sz="1000" dirty="0"/>
              <a:t>View</a:t>
            </a:r>
            <a:r>
              <a:rPr lang="ko-KR" altLang="en-US" sz="1000" dirty="0"/>
              <a:t>에 요청하고 </a:t>
            </a:r>
            <a:r>
              <a:rPr lang="en-US" altLang="ko-KR" sz="1000" dirty="0"/>
              <a:t>View</a:t>
            </a:r>
            <a:r>
              <a:rPr lang="ko-KR" altLang="en-US" sz="1000" dirty="0"/>
              <a:t>는</a:t>
            </a:r>
            <a:endParaRPr lang="en-US" altLang="ko-KR" sz="1000" dirty="0"/>
          </a:p>
          <a:p>
            <a:r>
              <a:rPr lang="en-US" altLang="ko-KR" sz="1000" dirty="0"/>
              <a:t>    </a:t>
            </a:r>
            <a:r>
              <a:rPr lang="ko-KR" altLang="en-US" sz="1000" dirty="0"/>
              <a:t>해당 페이지를 </a:t>
            </a:r>
            <a:r>
              <a:rPr lang="en-US" altLang="ko-KR" sz="1000" dirty="0"/>
              <a:t>Client</a:t>
            </a:r>
            <a:r>
              <a:rPr lang="ko-KR" altLang="en-US" sz="1000" dirty="0"/>
              <a:t>로 전달한다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  - </a:t>
            </a:r>
            <a:r>
              <a:rPr lang="ko-KR" altLang="en-US" sz="1000" dirty="0"/>
              <a:t>사용자가 회원 정보 수정을 요청 시에도 동일한 방식으로 진행된다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17" name="Rectangle 377"/>
          <p:cNvSpPr>
            <a:spLocks noChangeArrowheads="1"/>
          </p:cNvSpPr>
          <p:nvPr/>
        </p:nvSpPr>
        <p:spPr bwMode="auto">
          <a:xfrm>
            <a:off x="641717" y="1118314"/>
            <a:ext cx="3329167" cy="381860"/>
          </a:xfrm>
          <a:prstGeom prst="roundRect">
            <a:avLst>
              <a:gd name="adj" fmla="val 9260"/>
            </a:avLst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50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6350">
            <a:solidFill>
              <a:srgbClr val="5FA883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r>
              <a:rPr lang="ko-KR" altLang="en-US" sz="1300" b="1" kern="0" spc="-100" dirty="0">
                <a:solidFill>
                  <a:sysClr val="window" lastClr="FFFFFF"/>
                </a:solidFill>
                <a:latin typeface="맑은 고딕" pitchFamily="50" charset="-127"/>
                <a:ea typeface="맑은 고딕" pitchFamily="50" charset="-127"/>
              </a:rPr>
              <a:t>회원가입 기능</a:t>
            </a:r>
          </a:p>
        </p:txBody>
      </p:sp>
      <p:pic>
        <p:nvPicPr>
          <p:cNvPr id="11" name="Picture 4" descr="L:\이력서 및 포트폴리오\자바 웹 포트폴리오 자료\회원가입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3608" y="1571612"/>
            <a:ext cx="10763325" cy="385765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0788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376047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884413" y="945778"/>
            <a:ext cx="4165600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>
                <a:solidFill>
                  <a:srgbClr val="FFFFFF"/>
                </a:solidFill>
              </a:rPr>
              <a:t>	OUR TEAM </a:t>
            </a:r>
            <a:r>
              <a:rPr lang="ko-KR" altLang="en-US" sz="2400" b="1" i="1" dirty="0">
                <a:solidFill>
                  <a:srgbClr val="FFFFFF"/>
                </a:solidFill>
              </a:rPr>
              <a:t>팀원소개</a:t>
            </a:r>
            <a:endParaRPr lang="en-US" altLang="ko-KR" sz="2400" b="1" i="1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000" dirty="0">
              <a:solidFill>
                <a:srgbClr val="FFFFFF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F6A9BF-75AA-43B8-B549-5714939703BD}"/>
              </a:ext>
            </a:extLst>
          </p:cNvPr>
          <p:cNvSpPr txBox="1"/>
          <p:nvPr/>
        </p:nvSpPr>
        <p:spPr>
          <a:xfrm>
            <a:off x="426427" y="37556"/>
            <a:ext cx="1511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INCREPAS</a:t>
            </a:r>
            <a:endParaRPr lang="ko-KR" altLang="en-US" sz="2000" dirty="0">
              <a:solidFill>
                <a:schemeClr val="accent4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78033" y="1079364"/>
            <a:ext cx="2609850" cy="42891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5400000" sx="97000" sy="97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i="1" dirty="0">
                <a:solidFill>
                  <a:prstClr val="white"/>
                </a:solidFill>
                <a:latin typeface="야놀자 야체 B" panose="02020603020101020101" pitchFamily="18" charset="-127"/>
              </a:rPr>
              <a:t>팀장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508493" y="1945535"/>
            <a:ext cx="1296000" cy="1296000"/>
          </a:xfrm>
          <a:prstGeom prst="rect">
            <a:avLst/>
          </a:prstGeom>
          <a:solidFill>
            <a:srgbClr val="D9EBED"/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51" name="그림 1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05" y="2334040"/>
            <a:ext cx="923213" cy="923213"/>
          </a:xfrm>
          <a:prstGeom prst="rect">
            <a:avLst/>
          </a:prstGeom>
        </p:spPr>
      </p:pic>
      <p:sp>
        <p:nvSpPr>
          <p:cNvPr id="300" name="직사각형 299"/>
          <p:cNvSpPr/>
          <p:nvPr/>
        </p:nvSpPr>
        <p:spPr>
          <a:xfrm>
            <a:off x="818939" y="4017367"/>
            <a:ext cx="1296000" cy="1296000"/>
          </a:xfrm>
          <a:prstGeom prst="rect">
            <a:avLst/>
          </a:prstGeom>
          <a:solidFill>
            <a:srgbClr val="D9EBED"/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301" name="Group 4"/>
          <p:cNvGrpSpPr>
            <a:grpSpLocks noChangeAspect="1"/>
          </p:cNvGrpSpPr>
          <p:nvPr/>
        </p:nvGrpSpPr>
        <p:grpSpPr bwMode="auto">
          <a:xfrm>
            <a:off x="1120302" y="4356652"/>
            <a:ext cx="679478" cy="947962"/>
            <a:chOff x="1084" y="3149"/>
            <a:chExt cx="534" cy="745"/>
          </a:xfrm>
        </p:grpSpPr>
        <p:sp>
          <p:nvSpPr>
            <p:cNvPr id="302" name="Rectangle 6"/>
            <p:cNvSpPr>
              <a:spLocks noChangeArrowheads="1"/>
            </p:cNvSpPr>
            <p:nvPr/>
          </p:nvSpPr>
          <p:spPr bwMode="auto">
            <a:xfrm>
              <a:off x="1290" y="3712"/>
              <a:ext cx="107" cy="119"/>
            </a:xfrm>
            <a:prstGeom prst="rect">
              <a:avLst/>
            </a:prstGeom>
            <a:solidFill>
              <a:srgbClr val="FDCC9B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3" name="Freeform 7"/>
            <p:cNvSpPr>
              <a:spLocks/>
            </p:cNvSpPr>
            <p:nvPr/>
          </p:nvSpPr>
          <p:spPr bwMode="auto">
            <a:xfrm>
              <a:off x="1290" y="3712"/>
              <a:ext cx="107" cy="37"/>
            </a:xfrm>
            <a:custGeom>
              <a:avLst/>
              <a:gdLst>
                <a:gd name="T0" fmla="*/ 0 w 535"/>
                <a:gd name="T1" fmla="*/ 0 h 185"/>
                <a:gd name="T2" fmla="*/ 535 w 535"/>
                <a:gd name="T3" fmla="*/ 0 h 185"/>
                <a:gd name="T4" fmla="*/ 535 w 535"/>
                <a:gd name="T5" fmla="*/ 181 h 185"/>
                <a:gd name="T6" fmla="*/ 477 w 535"/>
                <a:gd name="T7" fmla="*/ 184 h 185"/>
                <a:gd name="T8" fmla="*/ 423 w 535"/>
                <a:gd name="T9" fmla="*/ 185 h 185"/>
                <a:gd name="T10" fmla="*/ 370 w 535"/>
                <a:gd name="T11" fmla="*/ 182 h 185"/>
                <a:gd name="T12" fmla="*/ 320 w 535"/>
                <a:gd name="T13" fmla="*/ 177 h 185"/>
                <a:gd name="T14" fmla="*/ 273 w 535"/>
                <a:gd name="T15" fmla="*/ 169 h 185"/>
                <a:gd name="T16" fmla="*/ 229 w 535"/>
                <a:gd name="T17" fmla="*/ 160 h 185"/>
                <a:gd name="T18" fmla="*/ 188 w 535"/>
                <a:gd name="T19" fmla="*/ 150 h 185"/>
                <a:gd name="T20" fmla="*/ 151 w 535"/>
                <a:gd name="T21" fmla="*/ 137 h 185"/>
                <a:gd name="T22" fmla="*/ 117 w 535"/>
                <a:gd name="T23" fmla="*/ 126 h 185"/>
                <a:gd name="T24" fmla="*/ 88 w 535"/>
                <a:gd name="T25" fmla="*/ 113 h 185"/>
                <a:gd name="T26" fmla="*/ 61 w 535"/>
                <a:gd name="T27" fmla="*/ 103 h 185"/>
                <a:gd name="T28" fmla="*/ 40 w 535"/>
                <a:gd name="T29" fmla="*/ 92 h 185"/>
                <a:gd name="T30" fmla="*/ 23 w 535"/>
                <a:gd name="T31" fmla="*/ 84 h 185"/>
                <a:gd name="T32" fmla="*/ 10 w 535"/>
                <a:gd name="T33" fmla="*/ 77 h 185"/>
                <a:gd name="T34" fmla="*/ 3 w 535"/>
                <a:gd name="T35" fmla="*/ 72 h 185"/>
                <a:gd name="T36" fmla="*/ 0 w 535"/>
                <a:gd name="T37" fmla="*/ 70 h 185"/>
                <a:gd name="T38" fmla="*/ 0 w 535"/>
                <a:gd name="T39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5" h="185">
                  <a:moveTo>
                    <a:pt x="0" y="0"/>
                  </a:moveTo>
                  <a:lnTo>
                    <a:pt x="535" y="0"/>
                  </a:lnTo>
                  <a:lnTo>
                    <a:pt x="535" y="181"/>
                  </a:lnTo>
                  <a:lnTo>
                    <a:pt x="477" y="184"/>
                  </a:lnTo>
                  <a:lnTo>
                    <a:pt x="423" y="185"/>
                  </a:lnTo>
                  <a:lnTo>
                    <a:pt x="370" y="182"/>
                  </a:lnTo>
                  <a:lnTo>
                    <a:pt x="320" y="177"/>
                  </a:lnTo>
                  <a:lnTo>
                    <a:pt x="273" y="169"/>
                  </a:lnTo>
                  <a:lnTo>
                    <a:pt x="229" y="160"/>
                  </a:lnTo>
                  <a:lnTo>
                    <a:pt x="188" y="150"/>
                  </a:lnTo>
                  <a:lnTo>
                    <a:pt x="151" y="137"/>
                  </a:lnTo>
                  <a:lnTo>
                    <a:pt x="117" y="126"/>
                  </a:lnTo>
                  <a:lnTo>
                    <a:pt x="88" y="113"/>
                  </a:lnTo>
                  <a:lnTo>
                    <a:pt x="61" y="103"/>
                  </a:lnTo>
                  <a:lnTo>
                    <a:pt x="40" y="92"/>
                  </a:lnTo>
                  <a:lnTo>
                    <a:pt x="23" y="84"/>
                  </a:lnTo>
                  <a:lnTo>
                    <a:pt x="10" y="77"/>
                  </a:lnTo>
                  <a:lnTo>
                    <a:pt x="3" y="72"/>
                  </a:lnTo>
                  <a:lnTo>
                    <a:pt x="0" y="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4" name="Freeform 8"/>
            <p:cNvSpPr>
              <a:spLocks/>
            </p:cNvSpPr>
            <p:nvPr/>
          </p:nvSpPr>
          <p:spPr bwMode="auto">
            <a:xfrm>
              <a:off x="1084" y="3466"/>
              <a:ext cx="104" cy="119"/>
            </a:xfrm>
            <a:custGeom>
              <a:avLst/>
              <a:gdLst>
                <a:gd name="T0" fmla="*/ 260 w 521"/>
                <a:gd name="T1" fmla="*/ 0 h 595"/>
                <a:gd name="T2" fmla="*/ 299 w 521"/>
                <a:gd name="T3" fmla="*/ 2 h 595"/>
                <a:gd name="T4" fmla="*/ 336 w 521"/>
                <a:gd name="T5" fmla="*/ 12 h 595"/>
                <a:gd name="T6" fmla="*/ 370 w 521"/>
                <a:gd name="T7" fmla="*/ 27 h 595"/>
                <a:gd name="T8" fmla="*/ 402 w 521"/>
                <a:gd name="T9" fmla="*/ 47 h 595"/>
                <a:gd name="T10" fmla="*/ 432 w 521"/>
                <a:gd name="T11" fmla="*/ 72 h 595"/>
                <a:gd name="T12" fmla="*/ 457 w 521"/>
                <a:gd name="T13" fmla="*/ 102 h 595"/>
                <a:gd name="T14" fmla="*/ 480 w 521"/>
                <a:gd name="T15" fmla="*/ 135 h 595"/>
                <a:gd name="T16" fmla="*/ 497 w 521"/>
                <a:gd name="T17" fmla="*/ 171 h 595"/>
                <a:gd name="T18" fmla="*/ 511 w 521"/>
                <a:gd name="T19" fmla="*/ 211 h 595"/>
                <a:gd name="T20" fmla="*/ 519 w 521"/>
                <a:gd name="T21" fmla="*/ 253 h 595"/>
                <a:gd name="T22" fmla="*/ 521 w 521"/>
                <a:gd name="T23" fmla="*/ 297 h 595"/>
                <a:gd name="T24" fmla="*/ 519 w 521"/>
                <a:gd name="T25" fmla="*/ 341 h 595"/>
                <a:gd name="T26" fmla="*/ 511 w 521"/>
                <a:gd name="T27" fmla="*/ 383 h 595"/>
                <a:gd name="T28" fmla="*/ 497 w 521"/>
                <a:gd name="T29" fmla="*/ 423 h 595"/>
                <a:gd name="T30" fmla="*/ 480 w 521"/>
                <a:gd name="T31" fmla="*/ 460 h 595"/>
                <a:gd name="T32" fmla="*/ 457 w 521"/>
                <a:gd name="T33" fmla="*/ 493 h 595"/>
                <a:gd name="T34" fmla="*/ 432 w 521"/>
                <a:gd name="T35" fmla="*/ 521 h 595"/>
                <a:gd name="T36" fmla="*/ 402 w 521"/>
                <a:gd name="T37" fmla="*/ 547 h 595"/>
                <a:gd name="T38" fmla="*/ 370 w 521"/>
                <a:gd name="T39" fmla="*/ 567 h 595"/>
                <a:gd name="T40" fmla="*/ 336 w 521"/>
                <a:gd name="T41" fmla="*/ 582 h 595"/>
                <a:gd name="T42" fmla="*/ 299 w 521"/>
                <a:gd name="T43" fmla="*/ 591 h 595"/>
                <a:gd name="T44" fmla="*/ 260 w 521"/>
                <a:gd name="T45" fmla="*/ 595 h 595"/>
                <a:gd name="T46" fmla="*/ 222 w 521"/>
                <a:gd name="T47" fmla="*/ 591 h 595"/>
                <a:gd name="T48" fmla="*/ 185 w 521"/>
                <a:gd name="T49" fmla="*/ 582 h 595"/>
                <a:gd name="T50" fmla="*/ 151 w 521"/>
                <a:gd name="T51" fmla="*/ 567 h 595"/>
                <a:gd name="T52" fmla="*/ 119 w 521"/>
                <a:gd name="T53" fmla="*/ 547 h 595"/>
                <a:gd name="T54" fmla="*/ 90 w 521"/>
                <a:gd name="T55" fmla="*/ 521 h 595"/>
                <a:gd name="T56" fmla="*/ 64 w 521"/>
                <a:gd name="T57" fmla="*/ 493 h 595"/>
                <a:gd name="T58" fmla="*/ 42 w 521"/>
                <a:gd name="T59" fmla="*/ 460 h 595"/>
                <a:gd name="T60" fmla="*/ 24 w 521"/>
                <a:gd name="T61" fmla="*/ 423 h 595"/>
                <a:gd name="T62" fmla="*/ 11 w 521"/>
                <a:gd name="T63" fmla="*/ 383 h 595"/>
                <a:gd name="T64" fmla="*/ 3 w 521"/>
                <a:gd name="T65" fmla="*/ 341 h 595"/>
                <a:gd name="T66" fmla="*/ 0 w 521"/>
                <a:gd name="T67" fmla="*/ 297 h 595"/>
                <a:gd name="T68" fmla="*/ 3 w 521"/>
                <a:gd name="T69" fmla="*/ 253 h 595"/>
                <a:gd name="T70" fmla="*/ 11 w 521"/>
                <a:gd name="T71" fmla="*/ 211 h 595"/>
                <a:gd name="T72" fmla="*/ 24 w 521"/>
                <a:gd name="T73" fmla="*/ 171 h 595"/>
                <a:gd name="T74" fmla="*/ 42 w 521"/>
                <a:gd name="T75" fmla="*/ 135 h 595"/>
                <a:gd name="T76" fmla="*/ 64 w 521"/>
                <a:gd name="T77" fmla="*/ 102 h 595"/>
                <a:gd name="T78" fmla="*/ 90 w 521"/>
                <a:gd name="T79" fmla="*/ 72 h 595"/>
                <a:gd name="T80" fmla="*/ 119 w 521"/>
                <a:gd name="T81" fmla="*/ 47 h 595"/>
                <a:gd name="T82" fmla="*/ 151 w 521"/>
                <a:gd name="T83" fmla="*/ 27 h 595"/>
                <a:gd name="T84" fmla="*/ 185 w 521"/>
                <a:gd name="T85" fmla="*/ 12 h 595"/>
                <a:gd name="T86" fmla="*/ 222 w 521"/>
                <a:gd name="T87" fmla="*/ 2 h 595"/>
                <a:gd name="T88" fmla="*/ 260 w 521"/>
                <a:gd name="T89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21" h="595">
                  <a:moveTo>
                    <a:pt x="260" y="0"/>
                  </a:moveTo>
                  <a:lnTo>
                    <a:pt x="299" y="2"/>
                  </a:lnTo>
                  <a:lnTo>
                    <a:pt x="336" y="12"/>
                  </a:lnTo>
                  <a:lnTo>
                    <a:pt x="370" y="27"/>
                  </a:lnTo>
                  <a:lnTo>
                    <a:pt x="402" y="47"/>
                  </a:lnTo>
                  <a:lnTo>
                    <a:pt x="432" y="72"/>
                  </a:lnTo>
                  <a:lnTo>
                    <a:pt x="457" y="102"/>
                  </a:lnTo>
                  <a:lnTo>
                    <a:pt x="480" y="135"/>
                  </a:lnTo>
                  <a:lnTo>
                    <a:pt x="497" y="171"/>
                  </a:lnTo>
                  <a:lnTo>
                    <a:pt x="511" y="211"/>
                  </a:lnTo>
                  <a:lnTo>
                    <a:pt x="519" y="253"/>
                  </a:lnTo>
                  <a:lnTo>
                    <a:pt x="521" y="297"/>
                  </a:lnTo>
                  <a:lnTo>
                    <a:pt x="519" y="341"/>
                  </a:lnTo>
                  <a:lnTo>
                    <a:pt x="511" y="383"/>
                  </a:lnTo>
                  <a:lnTo>
                    <a:pt x="497" y="423"/>
                  </a:lnTo>
                  <a:lnTo>
                    <a:pt x="480" y="460"/>
                  </a:lnTo>
                  <a:lnTo>
                    <a:pt x="457" y="493"/>
                  </a:lnTo>
                  <a:lnTo>
                    <a:pt x="432" y="521"/>
                  </a:lnTo>
                  <a:lnTo>
                    <a:pt x="402" y="547"/>
                  </a:lnTo>
                  <a:lnTo>
                    <a:pt x="370" y="567"/>
                  </a:lnTo>
                  <a:lnTo>
                    <a:pt x="336" y="582"/>
                  </a:lnTo>
                  <a:lnTo>
                    <a:pt x="299" y="591"/>
                  </a:lnTo>
                  <a:lnTo>
                    <a:pt x="260" y="595"/>
                  </a:lnTo>
                  <a:lnTo>
                    <a:pt x="222" y="591"/>
                  </a:lnTo>
                  <a:lnTo>
                    <a:pt x="185" y="582"/>
                  </a:lnTo>
                  <a:lnTo>
                    <a:pt x="151" y="567"/>
                  </a:lnTo>
                  <a:lnTo>
                    <a:pt x="119" y="547"/>
                  </a:lnTo>
                  <a:lnTo>
                    <a:pt x="90" y="521"/>
                  </a:lnTo>
                  <a:lnTo>
                    <a:pt x="64" y="493"/>
                  </a:lnTo>
                  <a:lnTo>
                    <a:pt x="42" y="460"/>
                  </a:lnTo>
                  <a:lnTo>
                    <a:pt x="24" y="423"/>
                  </a:lnTo>
                  <a:lnTo>
                    <a:pt x="11" y="383"/>
                  </a:lnTo>
                  <a:lnTo>
                    <a:pt x="3" y="341"/>
                  </a:lnTo>
                  <a:lnTo>
                    <a:pt x="0" y="297"/>
                  </a:lnTo>
                  <a:lnTo>
                    <a:pt x="3" y="253"/>
                  </a:lnTo>
                  <a:lnTo>
                    <a:pt x="11" y="211"/>
                  </a:lnTo>
                  <a:lnTo>
                    <a:pt x="24" y="171"/>
                  </a:lnTo>
                  <a:lnTo>
                    <a:pt x="42" y="135"/>
                  </a:lnTo>
                  <a:lnTo>
                    <a:pt x="64" y="102"/>
                  </a:lnTo>
                  <a:lnTo>
                    <a:pt x="90" y="72"/>
                  </a:lnTo>
                  <a:lnTo>
                    <a:pt x="119" y="47"/>
                  </a:lnTo>
                  <a:lnTo>
                    <a:pt x="151" y="27"/>
                  </a:lnTo>
                  <a:lnTo>
                    <a:pt x="185" y="12"/>
                  </a:lnTo>
                  <a:lnTo>
                    <a:pt x="222" y="2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5" name="Freeform 9"/>
            <p:cNvSpPr>
              <a:spLocks/>
            </p:cNvSpPr>
            <p:nvPr/>
          </p:nvSpPr>
          <p:spPr bwMode="auto">
            <a:xfrm>
              <a:off x="1499" y="3466"/>
              <a:ext cx="104" cy="119"/>
            </a:xfrm>
            <a:custGeom>
              <a:avLst/>
              <a:gdLst>
                <a:gd name="T0" fmla="*/ 261 w 521"/>
                <a:gd name="T1" fmla="*/ 0 h 595"/>
                <a:gd name="T2" fmla="*/ 300 w 521"/>
                <a:gd name="T3" fmla="*/ 2 h 595"/>
                <a:gd name="T4" fmla="*/ 336 w 521"/>
                <a:gd name="T5" fmla="*/ 12 h 595"/>
                <a:gd name="T6" fmla="*/ 371 w 521"/>
                <a:gd name="T7" fmla="*/ 27 h 595"/>
                <a:gd name="T8" fmla="*/ 403 w 521"/>
                <a:gd name="T9" fmla="*/ 47 h 595"/>
                <a:gd name="T10" fmla="*/ 432 w 521"/>
                <a:gd name="T11" fmla="*/ 72 h 595"/>
                <a:gd name="T12" fmla="*/ 457 w 521"/>
                <a:gd name="T13" fmla="*/ 102 h 595"/>
                <a:gd name="T14" fmla="*/ 479 w 521"/>
                <a:gd name="T15" fmla="*/ 135 h 595"/>
                <a:gd name="T16" fmla="*/ 497 w 521"/>
                <a:gd name="T17" fmla="*/ 171 h 595"/>
                <a:gd name="T18" fmla="*/ 510 w 521"/>
                <a:gd name="T19" fmla="*/ 211 h 595"/>
                <a:gd name="T20" fmla="*/ 518 w 521"/>
                <a:gd name="T21" fmla="*/ 253 h 595"/>
                <a:gd name="T22" fmla="*/ 521 w 521"/>
                <a:gd name="T23" fmla="*/ 297 h 595"/>
                <a:gd name="T24" fmla="*/ 518 w 521"/>
                <a:gd name="T25" fmla="*/ 341 h 595"/>
                <a:gd name="T26" fmla="*/ 510 w 521"/>
                <a:gd name="T27" fmla="*/ 383 h 595"/>
                <a:gd name="T28" fmla="*/ 497 w 521"/>
                <a:gd name="T29" fmla="*/ 423 h 595"/>
                <a:gd name="T30" fmla="*/ 479 w 521"/>
                <a:gd name="T31" fmla="*/ 460 h 595"/>
                <a:gd name="T32" fmla="*/ 457 w 521"/>
                <a:gd name="T33" fmla="*/ 493 h 595"/>
                <a:gd name="T34" fmla="*/ 432 w 521"/>
                <a:gd name="T35" fmla="*/ 521 h 595"/>
                <a:gd name="T36" fmla="*/ 403 w 521"/>
                <a:gd name="T37" fmla="*/ 547 h 595"/>
                <a:gd name="T38" fmla="*/ 371 w 521"/>
                <a:gd name="T39" fmla="*/ 567 h 595"/>
                <a:gd name="T40" fmla="*/ 336 w 521"/>
                <a:gd name="T41" fmla="*/ 582 h 595"/>
                <a:gd name="T42" fmla="*/ 300 w 521"/>
                <a:gd name="T43" fmla="*/ 591 h 595"/>
                <a:gd name="T44" fmla="*/ 261 w 521"/>
                <a:gd name="T45" fmla="*/ 595 h 595"/>
                <a:gd name="T46" fmla="*/ 222 w 521"/>
                <a:gd name="T47" fmla="*/ 591 h 595"/>
                <a:gd name="T48" fmla="*/ 185 w 521"/>
                <a:gd name="T49" fmla="*/ 582 h 595"/>
                <a:gd name="T50" fmla="*/ 151 w 521"/>
                <a:gd name="T51" fmla="*/ 567 h 595"/>
                <a:gd name="T52" fmla="*/ 119 w 521"/>
                <a:gd name="T53" fmla="*/ 547 h 595"/>
                <a:gd name="T54" fmla="*/ 89 w 521"/>
                <a:gd name="T55" fmla="*/ 521 h 595"/>
                <a:gd name="T56" fmla="*/ 64 w 521"/>
                <a:gd name="T57" fmla="*/ 493 h 595"/>
                <a:gd name="T58" fmla="*/ 43 w 521"/>
                <a:gd name="T59" fmla="*/ 460 h 595"/>
                <a:gd name="T60" fmla="*/ 24 w 521"/>
                <a:gd name="T61" fmla="*/ 423 h 595"/>
                <a:gd name="T62" fmla="*/ 11 w 521"/>
                <a:gd name="T63" fmla="*/ 383 h 595"/>
                <a:gd name="T64" fmla="*/ 3 w 521"/>
                <a:gd name="T65" fmla="*/ 341 h 595"/>
                <a:gd name="T66" fmla="*/ 0 w 521"/>
                <a:gd name="T67" fmla="*/ 297 h 595"/>
                <a:gd name="T68" fmla="*/ 3 w 521"/>
                <a:gd name="T69" fmla="*/ 253 h 595"/>
                <a:gd name="T70" fmla="*/ 11 w 521"/>
                <a:gd name="T71" fmla="*/ 211 h 595"/>
                <a:gd name="T72" fmla="*/ 24 w 521"/>
                <a:gd name="T73" fmla="*/ 171 h 595"/>
                <a:gd name="T74" fmla="*/ 43 w 521"/>
                <a:gd name="T75" fmla="*/ 135 h 595"/>
                <a:gd name="T76" fmla="*/ 64 w 521"/>
                <a:gd name="T77" fmla="*/ 102 h 595"/>
                <a:gd name="T78" fmla="*/ 89 w 521"/>
                <a:gd name="T79" fmla="*/ 72 h 595"/>
                <a:gd name="T80" fmla="*/ 119 w 521"/>
                <a:gd name="T81" fmla="*/ 47 h 595"/>
                <a:gd name="T82" fmla="*/ 151 w 521"/>
                <a:gd name="T83" fmla="*/ 27 h 595"/>
                <a:gd name="T84" fmla="*/ 185 w 521"/>
                <a:gd name="T85" fmla="*/ 12 h 595"/>
                <a:gd name="T86" fmla="*/ 222 w 521"/>
                <a:gd name="T87" fmla="*/ 2 h 595"/>
                <a:gd name="T88" fmla="*/ 261 w 521"/>
                <a:gd name="T89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21" h="595">
                  <a:moveTo>
                    <a:pt x="261" y="0"/>
                  </a:moveTo>
                  <a:lnTo>
                    <a:pt x="300" y="2"/>
                  </a:lnTo>
                  <a:lnTo>
                    <a:pt x="336" y="12"/>
                  </a:lnTo>
                  <a:lnTo>
                    <a:pt x="371" y="27"/>
                  </a:lnTo>
                  <a:lnTo>
                    <a:pt x="403" y="47"/>
                  </a:lnTo>
                  <a:lnTo>
                    <a:pt x="432" y="72"/>
                  </a:lnTo>
                  <a:lnTo>
                    <a:pt x="457" y="102"/>
                  </a:lnTo>
                  <a:lnTo>
                    <a:pt x="479" y="135"/>
                  </a:lnTo>
                  <a:lnTo>
                    <a:pt x="497" y="171"/>
                  </a:lnTo>
                  <a:lnTo>
                    <a:pt x="510" y="211"/>
                  </a:lnTo>
                  <a:lnTo>
                    <a:pt x="518" y="253"/>
                  </a:lnTo>
                  <a:lnTo>
                    <a:pt x="521" y="297"/>
                  </a:lnTo>
                  <a:lnTo>
                    <a:pt x="518" y="341"/>
                  </a:lnTo>
                  <a:lnTo>
                    <a:pt x="510" y="383"/>
                  </a:lnTo>
                  <a:lnTo>
                    <a:pt x="497" y="423"/>
                  </a:lnTo>
                  <a:lnTo>
                    <a:pt x="479" y="460"/>
                  </a:lnTo>
                  <a:lnTo>
                    <a:pt x="457" y="493"/>
                  </a:lnTo>
                  <a:lnTo>
                    <a:pt x="432" y="521"/>
                  </a:lnTo>
                  <a:lnTo>
                    <a:pt x="403" y="547"/>
                  </a:lnTo>
                  <a:lnTo>
                    <a:pt x="371" y="567"/>
                  </a:lnTo>
                  <a:lnTo>
                    <a:pt x="336" y="582"/>
                  </a:lnTo>
                  <a:lnTo>
                    <a:pt x="300" y="591"/>
                  </a:lnTo>
                  <a:lnTo>
                    <a:pt x="261" y="595"/>
                  </a:lnTo>
                  <a:lnTo>
                    <a:pt x="222" y="591"/>
                  </a:lnTo>
                  <a:lnTo>
                    <a:pt x="185" y="582"/>
                  </a:lnTo>
                  <a:lnTo>
                    <a:pt x="151" y="567"/>
                  </a:lnTo>
                  <a:lnTo>
                    <a:pt x="119" y="547"/>
                  </a:lnTo>
                  <a:lnTo>
                    <a:pt x="89" y="521"/>
                  </a:lnTo>
                  <a:lnTo>
                    <a:pt x="64" y="493"/>
                  </a:lnTo>
                  <a:lnTo>
                    <a:pt x="43" y="460"/>
                  </a:lnTo>
                  <a:lnTo>
                    <a:pt x="24" y="423"/>
                  </a:lnTo>
                  <a:lnTo>
                    <a:pt x="11" y="383"/>
                  </a:lnTo>
                  <a:lnTo>
                    <a:pt x="3" y="341"/>
                  </a:lnTo>
                  <a:lnTo>
                    <a:pt x="0" y="297"/>
                  </a:lnTo>
                  <a:lnTo>
                    <a:pt x="3" y="253"/>
                  </a:lnTo>
                  <a:lnTo>
                    <a:pt x="11" y="211"/>
                  </a:lnTo>
                  <a:lnTo>
                    <a:pt x="24" y="171"/>
                  </a:lnTo>
                  <a:lnTo>
                    <a:pt x="43" y="135"/>
                  </a:lnTo>
                  <a:lnTo>
                    <a:pt x="64" y="102"/>
                  </a:lnTo>
                  <a:lnTo>
                    <a:pt x="89" y="72"/>
                  </a:lnTo>
                  <a:lnTo>
                    <a:pt x="119" y="47"/>
                  </a:lnTo>
                  <a:lnTo>
                    <a:pt x="151" y="27"/>
                  </a:lnTo>
                  <a:lnTo>
                    <a:pt x="185" y="12"/>
                  </a:lnTo>
                  <a:lnTo>
                    <a:pt x="222" y="2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6" name="Freeform 10"/>
            <p:cNvSpPr>
              <a:spLocks/>
            </p:cNvSpPr>
            <p:nvPr/>
          </p:nvSpPr>
          <p:spPr bwMode="auto">
            <a:xfrm>
              <a:off x="1136" y="3260"/>
              <a:ext cx="415" cy="471"/>
            </a:xfrm>
            <a:custGeom>
              <a:avLst/>
              <a:gdLst>
                <a:gd name="T0" fmla="*/ 1133 w 2076"/>
                <a:gd name="T1" fmla="*/ 2 h 2353"/>
                <a:gd name="T2" fmla="*/ 1309 w 2076"/>
                <a:gd name="T3" fmla="*/ 17 h 2353"/>
                <a:gd name="T4" fmla="*/ 1466 w 2076"/>
                <a:gd name="T5" fmla="*/ 47 h 2353"/>
                <a:gd name="T6" fmla="*/ 1604 w 2076"/>
                <a:gd name="T7" fmla="*/ 90 h 2353"/>
                <a:gd name="T8" fmla="*/ 1724 w 2076"/>
                <a:gd name="T9" fmla="*/ 148 h 2353"/>
                <a:gd name="T10" fmla="*/ 1824 w 2076"/>
                <a:gd name="T11" fmla="*/ 215 h 2353"/>
                <a:gd name="T12" fmla="*/ 1909 w 2076"/>
                <a:gd name="T13" fmla="*/ 294 h 2353"/>
                <a:gd name="T14" fmla="*/ 1975 w 2076"/>
                <a:gd name="T15" fmla="*/ 383 h 2353"/>
                <a:gd name="T16" fmla="*/ 2024 w 2076"/>
                <a:gd name="T17" fmla="*/ 481 h 2353"/>
                <a:gd name="T18" fmla="*/ 2056 w 2076"/>
                <a:gd name="T19" fmla="*/ 587 h 2353"/>
                <a:gd name="T20" fmla="*/ 2072 w 2076"/>
                <a:gd name="T21" fmla="*/ 700 h 2353"/>
                <a:gd name="T22" fmla="*/ 2075 w 2076"/>
                <a:gd name="T23" fmla="*/ 794 h 2353"/>
                <a:gd name="T24" fmla="*/ 2076 w 2076"/>
                <a:gd name="T25" fmla="*/ 870 h 2353"/>
                <a:gd name="T26" fmla="*/ 2076 w 2076"/>
                <a:gd name="T27" fmla="*/ 954 h 2353"/>
                <a:gd name="T28" fmla="*/ 2075 w 2076"/>
                <a:gd name="T29" fmla="*/ 1046 h 2353"/>
                <a:gd name="T30" fmla="*/ 2071 w 2076"/>
                <a:gd name="T31" fmla="*/ 1143 h 2353"/>
                <a:gd name="T32" fmla="*/ 2066 w 2076"/>
                <a:gd name="T33" fmla="*/ 1245 h 2353"/>
                <a:gd name="T34" fmla="*/ 2055 w 2076"/>
                <a:gd name="T35" fmla="*/ 1350 h 2353"/>
                <a:gd name="T36" fmla="*/ 2039 w 2076"/>
                <a:gd name="T37" fmla="*/ 1456 h 2353"/>
                <a:gd name="T38" fmla="*/ 2019 w 2076"/>
                <a:gd name="T39" fmla="*/ 1563 h 2353"/>
                <a:gd name="T40" fmla="*/ 1990 w 2076"/>
                <a:gd name="T41" fmla="*/ 1669 h 2353"/>
                <a:gd name="T42" fmla="*/ 1954 w 2076"/>
                <a:gd name="T43" fmla="*/ 1772 h 2353"/>
                <a:gd name="T44" fmla="*/ 1909 w 2076"/>
                <a:gd name="T45" fmla="*/ 1870 h 2353"/>
                <a:gd name="T46" fmla="*/ 1854 w 2076"/>
                <a:gd name="T47" fmla="*/ 1964 h 2353"/>
                <a:gd name="T48" fmla="*/ 1789 w 2076"/>
                <a:gd name="T49" fmla="*/ 2051 h 2353"/>
                <a:gd name="T50" fmla="*/ 1712 w 2076"/>
                <a:gd name="T51" fmla="*/ 2130 h 2353"/>
                <a:gd name="T52" fmla="*/ 1622 w 2076"/>
                <a:gd name="T53" fmla="*/ 2199 h 2353"/>
                <a:gd name="T54" fmla="*/ 1519 w 2076"/>
                <a:gd name="T55" fmla="*/ 2257 h 2353"/>
                <a:gd name="T56" fmla="*/ 1402 w 2076"/>
                <a:gd name="T57" fmla="*/ 2303 h 2353"/>
                <a:gd name="T58" fmla="*/ 1269 w 2076"/>
                <a:gd name="T59" fmla="*/ 2335 h 2353"/>
                <a:gd name="T60" fmla="*/ 1119 w 2076"/>
                <a:gd name="T61" fmla="*/ 2351 h 2353"/>
                <a:gd name="T62" fmla="*/ 957 w 2076"/>
                <a:gd name="T63" fmla="*/ 2351 h 2353"/>
                <a:gd name="T64" fmla="*/ 807 w 2076"/>
                <a:gd name="T65" fmla="*/ 2335 h 2353"/>
                <a:gd name="T66" fmla="*/ 675 w 2076"/>
                <a:gd name="T67" fmla="*/ 2303 h 2353"/>
                <a:gd name="T68" fmla="*/ 557 w 2076"/>
                <a:gd name="T69" fmla="*/ 2257 h 2353"/>
                <a:gd name="T70" fmla="*/ 454 w 2076"/>
                <a:gd name="T71" fmla="*/ 2199 h 2353"/>
                <a:gd name="T72" fmla="*/ 364 w 2076"/>
                <a:gd name="T73" fmla="*/ 2130 h 2353"/>
                <a:gd name="T74" fmla="*/ 287 w 2076"/>
                <a:gd name="T75" fmla="*/ 2051 h 2353"/>
                <a:gd name="T76" fmla="*/ 222 w 2076"/>
                <a:gd name="T77" fmla="*/ 1964 h 2353"/>
                <a:gd name="T78" fmla="*/ 167 w 2076"/>
                <a:gd name="T79" fmla="*/ 1870 h 2353"/>
                <a:gd name="T80" fmla="*/ 123 w 2076"/>
                <a:gd name="T81" fmla="*/ 1772 h 2353"/>
                <a:gd name="T82" fmla="*/ 86 w 2076"/>
                <a:gd name="T83" fmla="*/ 1669 h 2353"/>
                <a:gd name="T84" fmla="*/ 58 w 2076"/>
                <a:gd name="T85" fmla="*/ 1563 h 2353"/>
                <a:gd name="T86" fmla="*/ 37 w 2076"/>
                <a:gd name="T87" fmla="*/ 1456 h 2353"/>
                <a:gd name="T88" fmla="*/ 21 w 2076"/>
                <a:gd name="T89" fmla="*/ 1350 h 2353"/>
                <a:gd name="T90" fmla="*/ 11 w 2076"/>
                <a:gd name="T91" fmla="*/ 1245 h 2353"/>
                <a:gd name="T92" fmla="*/ 5 w 2076"/>
                <a:gd name="T93" fmla="*/ 1143 h 2353"/>
                <a:gd name="T94" fmla="*/ 2 w 2076"/>
                <a:gd name="T95" fmla="*/ 1046 h 2353"/>
                <a:gd name="T96" fmla="*/ 0 w 2076"/>
                <a:gd name="T97" fmla="*/ 954 h 2353"/>
                <a:gd name="T98" fmla="*/ 2 w 2076"/>
                <a:gd name="T99" fmla="*/ 870 h 2353"/>
                <a:gd name="T100" fmla="*/ 2 w 2076"/>
                <a:gd name="T101" fmla="*/ 794 h 2353"/>
                <a:gd name="T102" fmla="*/ 4 w 2076"/>
                <a:gd name="T103" fmla="*/ 700 h 2353"/>
                <a:gd name="T104" fmla="*/ 20 w 2076"/>
                <a:gd name="T105" fmla="*/ 587 h 2353"/>
                <a:gd name="T106" fmla="*/ 52 w 2076"/>
                <a:gd name="T107" fmla="*/ 481 h 2353"/>
                <a:gd name="T108" fmla="*/ 101 w 2076"/>
                <a:gd name="T109" fmla="*/ 383 h 2353"/>
                <a:gd name="T110" fmla="*/ 167 w 2076"/>
                <a:gd name="T111" fmla="*/ 294 h 2353"/>
                <a:gd name="T112" fmla="*/ 252 w 2076"/>
                <a:gd name="T113" fmla="*/ 215 h 2353"/>
                <a:gd name="T114" fmla="*/ 352 w 2076"/>
                <a:gd name="T115" fmla="*/ 148 h 2353"/>
                <a:gd name="T116" fmla="*/ 472 w 2076"/>
                <a:gd name="T117" fmla="*/ 90 h 2353"/>
                <a:gd name="T118" fmla="*/ 611 w 2076"/>
                <a:gd name="T119" fmla="*/ 47 h 2353"/>
                <a:gd name="T120" fmla="*/ 767 w 2076"/>
                <a:gd name="T121" fmla="*/ 17 h 2353"/>
                <a:gd name="T122" fmla="*/ 943 w 2076"/>
                <a:gd name="T123" fmla="*/ 2 h 2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6" h="2353">
                  <a:moveTo>
                    <a:pt x="1038" y="0"/>
                  </a:moveTo>
                  <a:lnTo>
                    <a:pt x="1133" y="2"/>
                  </a:lnTo>
                  <a:lnTo>
                    <a:pt x="1223" y="8"/>
                  </a:lnTo>
                  <a:lnTo>
                    <a:pt x="1309" y="17"/>
                  </a:lnTo>
                  <a:lnTo>
                    <a:pt x="1390" y="31"/>
                  </a:lnTo>
                  <a:lnTo>
                    <a:pt x="1466" y="47"/>
                  </a:lnTo>
                  <a:lnTo>
                    <a:pt x="1538" y="68"/>
                  </a:lnTo>
                  <a:lnTo>
                    <a:pt x="1604" y="90"/>
                  </a:lnTo>
                  <a:lnTo>
                    <a:pt x="1666" y="118"/>
                  </a:lnTo>
                  <a:lnTo>
                    <a:pt x="1724" y="148"/>
                  </a:lnTo>
                  <a:lnTo>
                    <a:pt x="1776" y="180"/>
                  </a:lnTo>
                  <a:lnTo>
                    <a:pt x="1824" y="215"/>
                  </a:lnTo>
                  <a:lnTo>
                    <a:pt x="1869" y="253"/>
                  </a:lnTo>
                  <a:lnTo>
                    <a:pt x="1909" y="294"/>
                  </a:lnTo>
                  <a:lnTo>
                    <a:pt x="1944" y="338"/>
                  </a:lnTo>
                  <a:lnTo>
                    <a:pt x="1975" y="383"/>
                  </a:lnTo>
                  <a:lnTo>
                    <a:pt x="2002" y="431"/>
                  </a:lnTo>
                  <a:lnTo>
                    <a:pt x="2024" y="481"/>
                  </a:lnTo>
                  <a:lnTo>
                    <a:pt x="2043" y="533"/>
                  </a:lnTo>
                  <a:lnTo>
                    <a:pt x="2056" y="587"/>
                  </a:lnTo>
                  <a:lnTo>
                    <a:pt x="2067" y="643"/>
                  </a:lnTo>
                  <a:lnTo>
                    <a:pt x="2072" y="700"/>
                  </a:lnTo>
                  <a:lnTo>
                    <a:pt x="2075" y="760"/>
                  </a:lnTo>
                  <a:lnTo>
                    <a:pt x="2075" y="794"/>
                  </a:lnTo>
                  <a:lnTo>
                    <a:pt x="2075" y="831"/>
                  </a:lnTo>
                  <a:lnTo>
                    <a:pt x="2076" y="870"/>
                  </a:lnTo>
                  <a:lnTo>
                    <a:pt x="2076" y="911"/>
                  </a:lnTo>
                  <a:lnTo>
                    <a:pt x="2076" y="954"/>
                  </a:lnTo>
                  <a:lnTo>
                    <a:pt x="2076" y="999"/>
                  </a:lnTo>
                  <a:lnTo>
                    <a:pt x="2075" y="1046"/>
                  </a:lnTo>
                  <a:lnTo>
                    <a:pt x="2074" y="1094"/>
                  </a:lnTo>
                  <a:lnTo>
                    <a:pt x="2071" y="1143"/>
                  </a:lnTo>
                  <a:lnTo>
                    <a:pt x="2069" y="1193"/>
                  </a:lnTo>
                  <a:lnTo>
                    <a:pt x="2066" y="1245"/>
                  </a:lnTo>
                  <a:lnTo>
                    <a:pt x="2061" y="1297"/>
                  </a:lnTo>
                  <a:lnTo>
                    <a:pt x="2055" y="1350"/>
                  </a:lnTo>
                  <a:lnTo>
                    <a:pt x="2048" y="1403"/>
                  </a:lnTo>
                  <a:lnTo>
                    <a:pt x="2039" y="1456"/>
                  </a:lnTo>
                  <a:lnTo>
                    <a:pt x="2030" y="1510"/>
                  </a:lnTo>
                  <a:lnTo>
                    <a:pt x="2019" y="1563"/>
                  </a:lnTo>
                  <a:lnTo>
                    <a:pt x="2005" y="1617"/>
                  </a:lnTo>
                  <a:lnTo>
                    <a:pt x="1990" y="1669"/>
                  </a:lnTo>
                  <a:lnTo>
                    <a:pt x="1973" y="1721"/>
                  </a:lnTo>
                  <a:lnTo>
                    <a:pt x="1954" y="1772"/>
                  </a:lnTo>
                  <a:lnTo>
                    <a:pt x="1933" y="1822"/>
                  </a:lnTo>
                  <a:lnTo>
                    <a:pt x="1909" y="1870"/>
                  </a:lnTo>
                  <a:lnTo>
                    <a:pt x="1883" y="1919"/>
                  </a:lnTo>
                  <a:lnTo>
                    <a:pt x="1854" y="1964"/>
                  </a:lnTo>
                  <a:lnTo>
                    <a:pt x="1823" y="2009"/>
                  </a:lnTo>
                  <a:lnTo>
                    <a:pt x="1789" y="2051"/>
                  </a:lnTo>
                  <a:lnTo>
                    <a:pt x="1752" y="2091"/>
                  </a:lnTo>
                  <a:lnTo>
                    <a:pt x="1712" y="2130"/>
                  </a:lnTo>
                  <a:lnTo>
                    <a:pt x="1669" y="2166"/>
                  </a:lnTo>
                  <a:lnTo>
                    <a:pt x="1622" y="2199"/>
                  </a:lnTo>
                  <a:lnTo>
                    <a:pt x="1573" y="2230"/>
                  </a:lnTo>
                  <a:lnTo>
                    <a:pt x="1519" y="2257"/>
                  </a:lnTo>
                  <a:lnTo>
                    <a:pt x="1462" y="2281"/>
                  </a:lnTo>
                  <a:lnTo>
                    <a:pt x="1402" y="2303"/>
                  </a:lnTo>
                  <a:lnTo>
                    <a:pt x="1338" y="2320"/>
                  </a:lnTo>
                  <a:lnTo>
                    <a:pt x="1269" y="2335"/>
                  </a:lnTo>
                  <a:lnTo>
                    <a:pt x="1196" y="2345"/>
                  </a:lnTo>
                  <a:lnTo>
                    <a:pt x="1119" y="2351"/>
                  </a:lnTo>
                  <a:lnTo>
                    <a:pt x="1038" y="2353"/>
                  </a:lnTo>
                  <a:lnTo>
                    <a:pt x="957" y="2351"/>
                  </a:lnTo>
                  <a:lnTo>
                    <a:pt x="880" y="2345"/>
                  </a:lnTo>
                  <a:lnTo>
                    <a:pt x="807" y="2335"/>
                  </a:lnTo>
                  <a:lnTo>
                    <a:pt x="739" y="2320"/>
                  </a:lnTo>
                  <a:lnTo>
                    <a:pt x="675" y="2303"/>
                  </a:lnTo>
                  <a:lnTo>
                    <a:pt x="614" y="2281"/>
                  </a:lnTo>
                  <a:lnTo>
                    <a:pt x="557" y="2257"/>
                  </a:lnTo>
                  <a:lnTo>
                    <a:pt x="503" y="2230"/>
                  </a:lnTo>
                  <a:lnTo>
                    <a:pt x="454" y="2199"/>
                  </a:lnTo>
                  <a:lnTo>
                    <a:pt x="407" y="2166"/>
                  </a:lnTo>
                  <a:lnTo>
                    <a:pt x="364" y="2130"/>
                  </a:lnTo>
                  <a:lnTo>
                    <a:pt x="324" y="2091"/>
                  </a:lnTo>
                  <a:lnTo>
                    <a:pt x="287" y="2051"/>
                  </a:lnTo>
                  <a:lnTo>
                    <a:pt x="253" y="2009"/>
                  </a:lnTo>
                  <a:lnTo>
                    <a:pt x="222" y="1964"/>
                  </a:lnTo>
                  <a:lnTo>
                    <a:pt x="194" y="1919"/>
                  </a:lnTo>
                  <a:lnTo>
                    <a:pt x="167" y="1870"/>
                  </a:lnTo>
                  <a:lnTo>
                    <a:pt x="143" y="1822"/>
                  </a:lnTo>
                  <a:lnTo>
                    <a:pt x="123" y="1772"/>
                  </a:lnTo>
                  <a:lnTo>
                    <a:pt x="103" y="1721"/>
                  </a:lnTo>
                  <a:lnTo>
                    <a:pt x="86" y="1669"/>
                  </a:lnTo>
                  <a:lnTo>
                    <a:pt x="71" y="1617"/>
                  </a:lnTo>
                  <a:lnTo>
                    <a:pt x="58" y="1563"/>
                  </a:lnTo>
                  <a:lnTo>
                    <a:pt x="46" y="1510"/>
                  </a:lnTo>
                  <a:lnTo>
                    <a:pt x="37" y="1456"/>
                  </a:lnTo>
                  <a:lnTo>
                    <a:pt x="28" y="1403"/>
                  </a:lnTo>
                  <a:lnTo>
                    <a:pt x="21" y="1350"/>
                  </a:lnTo>
                  <a:lnTo>
                    <a:pt x="15" y="1297"/>
                  </a:lnTo>
                  <a:lnTo>
                    <a:pt x="11" y="1245"/>
                  </a:lnTo>
                  <a:lnTo>
                    <a:pt x="7" y="1193"/>
                  </a:lnTo>
                  <a:lnTo>
                    <a:pt x="5" y="1143"/>
                  </a:lnTo>
                  <a:lnTo>
                    <a:pt x="3" y="1094"/>
                  </a:lnTo>
                  <a:lnTo>
                    <a:pt x="2" y="1046"/>
                  </a:lnTo>
                  <a:lnTo>
                    <a:pt x="0" y="999"/>
                  </a:lnTo>
                  <a:lnTo>
                    <a:pt x="0" y="954"/>
                  </a:lnTo>
                  <a:lnTo>
                    <a:pt x="0" y="911"/>
                  </a:lnTo>
                  <a:lnTo>
                    <a:pt x="2" y="870"/>
                  </a:lnTo>
                  <a:lnTo>
                    <a:pt x="2" y="831"/>
                  </a:lnTo>
                  <a:lnTo>
                    <a:pt x="2" y="794"/>
                  </a:lnTo>
                  <a:lnTo>
                    <a:pt x="2" y="760"/>
                  </a:lnTo>
                  <a:lnTo>
                    <a:pt x="4" y="700"/>
                  </a:lnTo>
                  <a:lnTo>
                    <a:pt x="10" y="643"/>
                  </a:lnTo>
                  <a:lnTo>
                    <a:pt x="20" y="587"/>
                  </a:lnTo>
                  <a:lnTo>
                    <a:pt x="34" y="533"/>
                  </a:lnTo>
                  <a:lnTo>
                    <a:pt x="52" y="481"/>
                  </a:lnTo>
                  <a:lnTo>
                    <a:pt x="75" y="431"/>
                  </a:lnTo>
                  <a:lnTo>
                    <a:pt x="101" y="383"/>
                  </a:lnTo>
                  <a:lnTo>
                    <a:pt x="133" y="338"/>
                  </a:lnTo>
                  <a:lnTo>
                    <a:pt x="167" y="294"/>
                  </a:lnTo>
                  <a:lnTo>
                    <a:pt x="207" y="253"/>
                  </a:lnTo>
                  <a:lnTo>
                    <a:pt x="252" y="215"/>
                  </a:lnTo>
                  <a:lnTo>
                    <a:pt x="300" y="180"/>
                  </a:lnTo>
                  <a:lnTo>
                    <a:pt x="352" y="148"/>
                  </a:lnTo>
                  <a:lnTo>
                    <a:pt x="411" y="118"/>
                  </a:lnTo>
                  <a:lnTo>
                    <a:pt x="472" y="90"/>
                  </a:lnTo>
                  <a:lnTo>
                    <a:pt x="539" y="68"/>
                  </a:lnTo>
                  <a:lnTo>
                    <a:pt x="611" y="47"/>
                  </a:lnTo>
                  <a:lnTo>
                    <a:pt x="686" y="31"/>
                  </a:lnTo>
                  <a:lnTo>
                    <a:pt x="767" y="17"/>
                  </a:lnTo>
                  <a:lnTo>
                    <a:pt x="853" y="8"/>
                  </a:lnTo>
                  <a:lnTo>
                    <a:pt x="943" y="2"/>
                  </a:lnTo>
                  <a:lnTo>
                    <a:pt x="1038" y="0"/>
                  </a:lnTo>
                  <a:close/>
                </a:path>
              </a:pathLst>
            </a:custGeom>
            <a:solidFill>
              <a:srgbClr val="FDCC9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7" name="Freeform 11"/>
            <p:cNvSpPr>
              <a:spLocks/>
            </p:cNvSpPr>
            <p:nvPr/>
          </p:nvSpPr>
          <p:spPr bwMode="auto">
            <a:xfrm>
              <a:off x="1220" y="3487"/>
              <a:ext cx="45" cy="49"/>
            </a:xfrm>
            <a:custGeom>
              <a:avLst/>
              <a:gdLst>
                <a:gd name="T0" fmla="*/ 112 w 224"/>
                <a:gd name="T1" fmla="*/ 0 h 246"/>
                <a:gd name="T2" fmla="*/ 138 w 224"/>
                <a:gd name="T3" fmla="*/ 3 h 246"/>
                <a:gd name="T4" fmla="*/ 161 w 224"/>
                <a:gd name="T5" fmla="*/ 12 h 246"/>
                <a:gd name="T6" fmla="*/ 183 w 224"/>
                <a:gd name="T7" fmla="*/ 27 h 246"/>
                <a:gd name="T8" fmla="*/ 200 w 224"/>
                <a:gd name="T9" fmla="*/ 46 h 246"/>
                <a:gd name="T10" fmla="*/ 214 w 224"/>
                <a:gd name="T11" fmla="*/ 68 h 246"/>
                <a:gd name="T12" fmla="*/ 222 w 224"/>
                <a:gd name="T13" fmla="*/ 95 h 246"/>
                <a:gd name="T14" fmla="*/ 224 w 224"/>
                <a:gd name="T15" fmla="*/ 122 h 246"/>
                <a:gd name="T16" fmla="*/ 222 w 224"/>
                <a:gd name="T17" fmla="*/ 151 h 246"/>
                <a:gd name="T18" fmla="*/ 214 w 224"/>
                <a:gd name="T19" fmla="*/ 177 h 246"/>
                <a:gd name="T20" fmla="*/ 200 w 224"/>
                <a:gd name="T21" fmla="*/ 200 h 246"/>
                <a:gd name="T22" fmla="*/ 183 w 224"/>
                <a:gd name="T23" fmla="*/ 218 h 246"/>
                <a:gd name="T24" fmla="*/ 161 w 224"/>
                <a:gd name="T25" fmla="*/ 233 h 246"/>
                <a:gd name="T26" fmla="*/ 138 w 224"/>
                <a:gd name="T27" fmla="*/ 242 h 246"/>
                <a:gd name="T28" fmla="*/ 112 w 224"/>
                <a:gd name="T29" fmla="*/ 246 h 246"/>
                <a:gd name="T30" fmla="*/ 87 w 224"/>
                <a:gd name="T31" fmla="*/ 242 h 246"/>
                <a:gd name="T32" fmla="*/ 63 w 224"/>
                <a:gd name="T33" fmla="*/ 233 h 246"/>
                <a:gd name="T34" fmla="*/ 42 w 224"/>
                <a:gd name="T35" fmla="*/ 218 h 246"/>
                <a:gd name="T36" fmla="*/ 25 w 224"/>
                <a:gd name="T37" fmla="*/ 200 h 246"/>
                <a:gd name="T38" fmla="*/ 11 w 224"/>
                <a:gd name="T39" fmla="*/ 177 h 246"/>
                <a:gd name="T40" fmla="*/ 3 w 224"/>
                <a:gd name="T41" fmla="*/ 151 h 246"/>
                <a:gd name="T42" fmla="*/ 0 w 224"/>
                <a:gd name="T43" fmla="*/ 122 h 246"/>
                <a:gd name="T44" fmla="*/ 3 w 224"/>
                <a:gd name="T45" fmla="*/ 95 h 246"/>
                <a:gd name="T46" fmla="*/ 11 w 224"/>
                <a:gd name="T47" fmla="*/ 68 h 246"/>
                <a:gd name="T48" fmla="*/ 25 w 224"/>
                <a:gd name="T49" fmla="*/ 46 h 246"/>
                <a:gd name="T50" fmla="*/ 42 w 224"/>
                <a:gd name="T51" fmla="*/ 27 h 246"/>
                <a:gd name="T52" fmla="*/ 63 w 224"/>
                <a:gd name="T53" fmla="*/ 12 h 246"/>
                <a:gd name="T54" fmla="*/ 87 w 224"/>
                <a:gd name="T55" fmla="*/ 3 h 246"/>
                <a:gd name="T56" fmla="*/ 112 w 224"/>
                <a:gd name="T57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4" h="246">
                  <a:moveTo>
                    <a:pt x="112" y="0"/>
                  </a:moveTo>
                  <a:lnTo>
                    <a:pt x="138" y="3"/>
                  </a:lnTo>
                  <a:lnTo>
                    <a:pt x="161" y="12"/>
                  </a:lnTo>
                  <a:lnTo>
                    <a:pt x="183" y="27"/>
                  </a:lnTo>
                  <a:lnTo>
                    <a:pt x="200" y="46"/>
                  </a:lnTo>
                  <a:lnTo>
                    <a:pt x="214" y="68"/>
                  </a:lnTo>
                  <a:lnTo>
                    <a:pt x="222" y="95"/>
                  </a:lnTo>
                  <a:lnTo>
                    <a:pt x="224" y="122"/>
                  </a:lnTo>
                  <a:lnTo>
                    <a:pt x="222" y="151"/>
                  </a:lnTo>
                  <a:lnTo>
                    <a:pt x="214" y="177"/>
                  </a:lnTo>
                  <a:lnTo>
                    <a:pt x="200" y="200"/>
                  </a:lnTo>
                  <a:lnTo>
                    <a:pt x="183" y="218"/>
                  </a:lnTo>
                  <a:lnTo>
                    <a:pt x="161" y="233"/>
                  </a:lnTo>
                  <a:lnTo>
                    <a:pt x="138" y="242"/>
                  </a:lnTo>
                  <a:lnTo>
                    <a:pt x="112" y="246"/>
                  </a:lnTo>
                  <a:lnTo>
                    <a:pt x="87" y="242"/>
                  </a:lnTo>
                  <a:lnTo>
                    <a:pt x="63" y="233"/>
                  </a:lnTo>
                  <a:lnTo>
                    <a:pt x="42" y="218"/>
                  </a:lnTo>
                  <a:lnTo>
                    <a:pt x="25" y="200"/>
                  </a:lnTo>
                  <a:lnTo>
                    <a:pt x="11" y="177"/>
                  </a:lnTo>
                  <a:lnTo>
                    <a:pt x="3" y="151"/>
                  </a:lnTo>
                  <a:lnTo>
                    <a:pt x="0" y="122"/>
                  </a:lnTo>
                  <a:lnTo>
                    <a:pt x="3" y="95"/>
                  </a:lnTo>
                  <a:lnTo>
                    <a:pt x="11" y="68"/>
                  </a:lnTo>
                  <a:lnTo>
                    <a:pt x="25" y="46"/>
                  </a:lnTo>
                  <a:lnTo>
                    <a:pt x="42" y="27"/>
                  </a:lnTo>
                  <a:lnTo>
                    <a:pt x="63" y="12"/>
                  </a:lnTo>
                  <a:lnTo>
                    <a:pt x="87" y="3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3B25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8" name="Freeform 12"/>
            <p:cNvSpPr>
              <a:spLocks/>
            </p:cNvSpPr>
            <p:nvPr/>
          </p:nvSpPr>
          <p:spPr bwMode="auto">
            <a:xfrm>
              <a:off x="1226" y="3494"/>
              <a:ext cx="13" cy="13"/>
            </a:xfrm>
            <a:custGeom>
              <a:avLst/>
              <a:gdLst>
                <a:gd name="T0" fmla="*/ 34 w 67"/>
                <a:gd name="T1" fmla="*/ 0 h 67"/>
                <a:gd name="T2" fmla="*/ 47 w 67"/>
                <a:gd name="T3" fmla="*/ 3 h 67"/>
                <a:gd name="T4" fmla="*/ 57 w 67"/>
                <a:gd name="T5" fmla="*/ 9 h 67"/>
                <a:gd name="T6" fmla="*/ 65 w 67"/>
                <a:gd name="T7" fmla="*/ 21 h 67"/>
                <a:gd name="T8" fmla="*/ 67 w 67"/>
                <a:gd name="T9" fmla="*/ 33 h 67"/>
                <a:gd name="T10" fmla="*/ 65 w 67"/>
                <a:gd name="T11" fmla="*/ 46 h 67"/>
                <a:gd name="T12" fmla="*/ 57 w 67"/>
                <a:gd name="T13" fmla="*/ 57 h 67"/>
                <a:gd name="T14" fmla="*/ 47 w 67"/>
                <a:gd name="T15" fmla="*/ 64 h 67"/>
                <a:gd name="T16" fmla="*/ 34 w 67"/>
                <a:gd name="T17" fmla="*/ 67 h 67"/>
                <a:gd name="T18" fmla="*/ 20 w 67"/>
                <a:gd name="T19" fmla="*/ 64 h 67"/>
                <a:gd name="T20" fmla="*/ 10 w 67"/>
                <a:gd name="T21" fmla="*/ 57 h 67"/>
                <a:gd name="T22" fmla="*/ 3 w 67"/>
                <a:gd name="T23" fmla="*/ 46 h 67"/>
                <a:gd name="T24" fmla="*/ 0 w 67"/>
                <a:gd name="T25" fmla="*/ 33 h 67"/>
                <a:gd name="T26" fmla="*/ 3 w 67"/>
                <a:gd name="T27" fmla="*/ 21 h 67"/>
                <a:gd name="T28" fmla="*/ 10 w 67"/>
                <a:gd name="T29" fmla="*/ 9 h 67"/>
                <a:gd name="T30" fmla="*/ 20 w 67"/>
                <a:gd name="T31" fmla="*/ 3 h 67"/>
                <a:gd name="T32" fmla="*/ 34 w 67"/>
                <a:gd name="T3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7">
                  <a:moveTo>
                    <a:pt x="34" y="0"/>
                  </a:moveTo>
                  <a:lnTo>
                    <a:pt x="47" y="3"/>
                  </a:lnTo>
                  <a:lnTo>
                    <a:pt x="57" y="9"/>
                  </a:lnTo>
                  <a:lnTo>
                    <a:pt x="65" y="21"/>
                  </a:lnTo>
                  <a:lnTo>
                    <a:pt x="67" y="33"/>
                  </a:lnTo>
                  <a:lnTo>
                    <a:pt x="65" y="46"/>
                  </a:lnTo>
                  <a:lnTo>
                    <a:pt x="57" y="57"/>
                  </a:lnTo>
                  <a:lnTo>
                    <a:pt x="47" y="64"/>
                  </a:lnTo>
                  <a:lnTo>
                    <a:pt x="34" y="67"/>
                  </a:lnTo>
                  <a:lnTo>
                    <a:pt x="20" y="64"/>
                  </a:lnTo>
                  <a:lnTo>
                    <a:pt x="10" y="57"/>
                  </a:lnTo>
                  <a:lnTo>
                    <a:pt x="3" y="46"/>
                  </a:lnTo>
                  <a:lnTo>
                    <a:pt x="0" y="33"/>
                  </a:lnTo>
                  <a:lnTo>
                    <a:pt x="3" y="21"/>
                  </a:lnTo>
                  <a:lnTo>
                    <a:pt x="10" y="9"/>
                  </a:lnTo>
                  <a:lnTo>
                    <a:pt x="20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9" name="Freeform 13"/>
            <p:cNvSpPr>
              <a:spLocks/>
            </p:cNvSpPr>
            <p:nvPr/>
          </p:nvSpPr>
          <p:spPr bwMode="auto">
            <a:xfrm>
              <a:off x="1204" y="3421"/>
              <a:ext cx="74" cy="32"/>
            </a:xfrm>
            <a:custGeom>
              <a:avLst/>
              <a:gdLst>
                <a:gd name="T0" fmla="*/ 192 w 367"/>
                <a:gd name="T1" fmla="*/ 0 h 159"/>
                <a:gd name="T2" fmla="*/ 227 w 367"/>
                <a:gd name="T3" fmla="*/ 2 h 159"/>
                <a:gd name="T4" fmla="*/ 256 w 367"/>
                <a:gd name="T5" fmla="*/ 6 h 159"/>
                <a:gd name="T6" fmla="*/ 283 w 367"/>
                <a:gd name="T7" fmla="*/ 14 h 159"/>
                <a:gd name="T8" fmla="*/ 304 w 367"/>
                <a:gd name="T9" fmla="*/ 24 h 159"/>
                <a:gd name="T10" fmla="*/ 323 w 367"/>
                <a:gd name="T11" fmla="*/ 36 h 159"/>
                <a:gd name="T12" fmla="*/ 336 w 367"/>
                <a:gd name="T13" fmla="*/ 50 h 159"/>
                <a:gd name="T14" fmla="*/ 348 w 367"/>
                <a:gd name="T15" fmla="*/ 63 h 159"/>
                <a:gd name="T16" fmla="*/ 357 w 367"/>
                <a:gd name="T17" fmla="*/ 78 h 159"/>
                <a:gd name="T18" fmla="*/ 363 w 367"/>
                <a:gd name="T19" fmla="*/ 93 h 159"/>
                <a:gd name="T20" fmla="*/ 366 w 367"/>
                <a:gd name="T21" fmla="*/ 108 h 159"/>
                <a:gd name="T22" fmla="*/ 367 w 367"/>
                <a:gd name="T23" fmla="*/ 122 h 159"/>
                <a:gd name="T24" fmla="*/ 366 w 367"/>
                <a:gd name="T25" fmla="*/ 133 h 159"/>
                <a:gd name="T26" fmla="*/ 364 w 367"/>
                <a:gd name="T27" fmla="*/ 143 h 159"/>
                <a:gd name="T28" fmla="*/ 360 w 367"/>
                <a:gd name="T29" fmla="*/ 151 h 159"/>
                <a:gd name="T30" fmla="*/ 356 w 367"/>
                <a:gd name="T31" fmla="*/ 157 h 159"/>
                <a:gd name="T32" fmla="*/ 350 w 367"/>
                <a:gd name="T33" fmla="*/ 159 h 159"/>
                <a:gd name="T34" fmla="*/ 344 w 367"/>
                <a:gd name="T35" fmla="*/ 158 h 159"/>
                <a:gd name="T36" fmla="*/ 307 w 367"/>
                <a:gd name="T37" fmla="*/ 141 h 159"/>
                <a:gd name="T38" fmla="*/ 272 w 367"/>
                <a:gd name="T39" fmla="*/ 129 h 159"/>
                <a:gd name="T40" fmla="*/ 239 w 367"/>
                <a:gd name="T41" fmla="*/ 121 h 159"/>
                <a:gd name="T42" fmla="*/ 211 w 367"/>
                <a:gd name="T43" fmla="*/ 117 h 159"/>
                <a:gd name="T44" fmla="*/ 183 w 367"/>
                <a:gd name="T45" fmla="*/ 116 h 159"/>
                <a:gd name="T46" fmla="*/ 158 w 367"/>
                <a:gd name="T47" fmla="*/ 118 h 159"/>
                <a:gd name="T48" fmla="*/ 135 w 367"/>
                <a:gd name="T49" fmla="*/ 122 h 159"/>
                <a:gd name="T50" fmla="*/ 115 w 367"/>
                <a:gd name="T51" fmla="*/ 127 h 159"/>
                <a:gd name="T52" fmla="*/ 95 w 367"/>
                <a:gd name="T53" fmla="*/ 133 h 159"/>
                <a:gd name="T54" fmla="*/ 78 w 367"/>
                <a:gd name="T55" fmla="*/ 139 h 159"/>
                <a:gd name="T56" fmla="*/ 62 w 367"/>
                <a:gd name="T57" fmla="*/ 145 h 159"/>
                <a:gd name="T58" fmla="*/ 47 w 367"/>
                <a:gd name="T59" fmla="*/ 148 h 159"/>
                <a:gd name="T60" fmla="*/ 33 w 367"/>
                <a:gd name="T61" fmla="*/ 150 h 159"/>
                <a:gd name="T62" fmla="*/ 22 w 367"/>
                <a:gd name="T63" fmla="*/ 150 h 159"/>
                <a:gd name="T64" fmla="*/ 11 w 367"/>
                <a:gd name="T65" fmla="*/ 147 h 159"/>
                <a:gd name="T66" fmla="*/ 5 w 367"/>
                <a:gd name="T67" fmla="*/ 142 h 159"/>
                <a:gd name="T68" fmla="*/ 1 w 367"/>
                <a:gd name="T69" fmla="*/ 134 h 159"/>
                <a:gd name="T70" fmla="*/ 0 w 367"/>
                <a:gd name="T71" fmla="*/ 123 h 159"/>
                <a:gd name="T72" fmla="*/ 1 w 367"/>
                <a:gd name="T73" fmla="*/ 110 h 159"/>
                <a:gd name="T74" fmla="*/ 5 w 367"/>
                <a:gd name="T75" fmla="*/ 97 h 159"/>
                <a:gd name="T76" fmla="*/ 12 w 367"/>
                <a:gd name="T77" fmla="*/ 83 h 159"/>
                <a:gd name="T78" fmla="*/ 22 w 367"/>
                <a:gd name="T79" fmla="*/ 68 h 159"/>
                <a:gd name="T80" fmla="*/ 35 w 367"/>
                <a:gd name="T81" fmla="*/ 53 h 159"/>
                <a:gd name="T82" fmla="*/ 51 w 367"/>
                <a:gd name="T83" fmla="*/ 39 h 159"/>
                <a:gd name="T84" fmla="*/ 71 w 367"/>
                <a:gd name="T85" fmla="*/ 27 h 159"/>
                <a:gd name="T86" fmla="*/ 95 w 367"/>
                <a:gd name="T87" fmla="*/ 15 h 159"/>
                <a:gd name="T88" fmla="*/ 124 w 367"/>
                <a:gd name="T89" fmla="*/ 7 h 159"/>
                <a:gd name="T90" fmla="*/ 156 w 367"/>
                <a:gd name="T91" fmla="*/ 2 h 159"/>
                <a:gd name="T92" fmla="*/ 192 w 367"/>
                <a:gd name="T9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7" h="159">
                  <a:moveTo>
                    <a:pt x="192" y="0"/>
                  </a:moveTo>
                  <a:lnTo>
                    <a:pt x="227" y="2"/>
                  </a:lnTo>
                  <a:lnTo>
                    <a:pt x="256" y="6"/>
                  </a:lnTo>
                  <a:lnTo>
                    <a:pt x="283" y="14"/>
                  </a:lnTo>
                  <a:lnTo>
                    <a:pt x="304" y="24"/>
                  </a:lnTo>
                  <a:lnTo>
                    <a:pt x="323" y="36"/>
                  </a:lnTo>
                  <a:lnTo>
                    <a:pt x="336" y="50"/>
                  </a:lnTo>
                  <a:lnTo>
                    <a:pt x="348" y="63"/>
                  </a:lnTo>
                  <a:lnTo>
                    <a:pt x="357" y="78"/>
                  </a:lnTo>
                  <a:lnTo>
                    <a:pt x="363" y="93"/>
                  </a:lnTo>
                  <a:lnTo>
                    <a:pt x="366" y="108"/>
                  </a:lnTo>
                  <a:lnTo>
                    <a:pt x="367" y="122"/>
                  </a:lnTo>
                  <a:lnTo>
                    <a:pt x="366" y="133"/>
                  </a:lnTo>
                  <a:lnTo>
                    <a:pt x="364" y="143"/>
                  </a:lnTo>
                  <a:lnTo>
                    <a:pt x="360" y="151"/>
                  </a:lnTo>
                  <a:lnTo>
                    <a:pt x="356" y="157"/>
                  </a:lnTo>
                  <a:lnTo>
                    <a:pt x="350" y="159"/>
                  </a:lnTo>
                  <a:lnTo>
                    <a:pt x="344" y="158"/>
                  </a:lnTo>
                  <a:lnTo>
                    <a:pt x="307" y="141"/>
                  </a:lnTo>
                  <a:lnTo>
                    <a:pt x="272" y="129"/>
                  </a:lnTo>
                  <a:lnTo>
                    <a:pt x="239" y="121"/>
                  </a:lnTo>
                  <a:lnTo>
                    <a:pt x="211" y="117"/>
                  </a:lnTo>
                  <a:lnTo>
                    <a:pt x="183" y="116"/>
                  </a:lnTo>
                  <a:lnTo>
                    <a:pt x="158" y="118"/>
                  </a:lnTo>
                  <a:lnTo>
                    <a:pt x="135" y="122"/>
                  </a:lnTo>
                  <a:lnTo>
                    <a:pt x="115" y="127"/>
                  </a:lnTo>
                  <a:lnTo>
                    <a:pt x="95" y="133"/>
                  </a:lnTo>
                  <a:lnTo>
                    <a:pt x="78" y="139"/>
                  </a:lnTo>
                  <a:lnTo>
                    <a:pt x="62" y="145"/>
                  </a:lnTo>
                  <a:lnTo>
                    <a:pt x="47" y="148"/>
                  </a:lnTo>
                  <a:lnTo>
                    <a:pt x="33" y="150"/>
                  </a:lnTo>
                  <a:lnTo>
                    <a:pt x="22" y="150"/>
                  </a:lnTo>
                  <a:lnTo>
                    <a:pt x="11" y="147"/>
                  </a:lnTo>
                  <a:lnTo>
                    <a:pt x="5" y="142"/>
                  </a:lnTo>
                  <a:lnTo>
                    <a:pt x="1" y="134"/>
                  </a:lnTo>
                  <a:lnTo>
                    <a:pt x="0" y="123"/>
                  </a:lnTo>
                  <a:lnTo>
                    <a:pt x="1" y="110"/>
                  </a:lnTo>
                  <a:lnTo>
                    <a:pt x="5" y="97"/>
                  </a:lnTo>
                  <a:lnTo>
                    <a:pt x="12" y="83"/>
                  </a:lnTo>
                  <a:lnTo>
                    <a:pt x="22" y="68"/>
                  </a:lnTo>
                  <a:lnTo>
                    <a:pt x="35" y="53"/>
                  </a:lnTo>
                  <a:lnTo>
                    <a:pt x="51" y="39"/>
                  </a:lnTo>
                  <a:lnTo>
                    <a:pt x="71" y="27"/>
                  </a:lnTo>
                  <a:lnTo>
                    <a:pt x="95" y="15"/>
                  </a:lnTo>
                  <a:lnTo>
                    <a:pt x="124" y="7"/>
                  </a:lnTo>
                  <a:lnTo>
                    <a:pt x="156" y="2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D96E2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0" name="Freeform 14"/>
            <p:cNvSpPr>
              <a:spLocks/>
            </p:cNvSpPr>
            <p:nvPr/>
          </p:nvSpPr>
          <p:spPr bwMode="auto">
            <a:xfrm>
              <a:off x="1425" y="3487"/>
              <a:ext cx="45" cy="49"/>
            </a:xfrm>
            <a:custGeom>
              <a:avLst/>
              <a:gdLst>
                <a:gd name="T0" fmla="*/ 112 w 224"/>
                <a:gd name="T1" fmla="*/ 0 h 246"/>
                <a:gd name="T2" fmla="*/ 137 w 224"/>
                <a:gd name="T3" fmla="*/ 3 h 246"/>
                <a:gd name="T4" fmla="*/ 161 w 224"/>
                <a:gd name="T5" fmla="*/ 12 h 246"/>
                <a:gd name="T6" fmla="*/ 182 w 224"/>
                <a:gd name="T7" fmla="*/ 27 h 246"/>
                <a:gd name="T8" fmla="*/ 200 w 224"/>
                <a:gd name="T9" fmla="*/ 46 h 246"/>
                <a:gd name="T10" fmla="*/ 213 w 224"/>
                <a:gd name="T11" fmla="*/ 68 h 246"/>
                <a:gd name="T12" fmla="*/ 221 w 224"/>
                <a:gd name="T13" fmla="*/ 95 h 246"/>
                <a:gd name="T14" fmla="*/ 224 w 224"/>
                <a:gd name="T15" fmla="*/ 122 h 246"/>
                <a:gd name="T16" fmla="*/ 221 w 224"/>
                <a:gd name="T17" fmla="*/ 151 h 246"/>
                <a:gd name="T18" fmla="*/ 213 w 224"/>
                <a:gd name="T19" fmla="*/ 177 h 246"/>
                <a:gd name="T20" fmla="*/ 200 w 224"/>
                <a:gd name="T21" fmla="*/ 200 h 246"/>
                <a:gd name="T22" fmla="*/ 182 w 224"/>
                <a:gd name="T23" fmla="*/ 218 h 246"/>
                <a:gd name="T24" fmla="*/ 161 w 224"/>
                <a:gd name="T25" fmla="*/ 233 h 246"/>
                <a:gd name="T26" fmla="*/ 137 w 224"/>
                <a:gd name="T27" fmla="*/ 242 h 246"/>
                <a:gd name="T28" fmla="*/ 112 w 224"/>
                <a:gd name="T29" fmla="*/ 246 h 246"/>
                <a:gd name="T30" fmla="*/ 86 w 224"/>
                <a:gd name="T31" fmla="*/ 242 h 246"/>
                <a:gd name="T32" fmla="*/ 63 w 224"/>
                <a:gd name="T33" fmla="*/ 233 h 246"/>
                <a:gd name="T34" fmla="*/ 42 w 224"/>
                <a:gd name="T35" fmla="*/ 218 h 246"/>
                <a:gd name="T36" fmla="*/ 24 w 224"/>
                <a:gd name="T37" fmla="*/ 200 h 246"/>
                <a:gd name="T38" fmla="*/ 11 w 224"/>
                <a:gd name="T39" fmla="*/ 177 h 246"/>
                <a:gd name="T40" fmla="*/ 2 w 224"/>
                <a:gd name="T41" fmla="*/ 151 h 246"/>
                <a:gd name="T42" fmla="*/ 0 w 224"/>
                <a:gd name="T43" fmla="*/ 122 h 246"/>
                <a:gd name="T44" fmla="*/ 2 w 224"/>
                <a:gd name="T45" fmla="*/ 95 h 246"/>
                <a:gd name="T46" fmla="*/ 11 w 224"/>
                <a:gd name="T47" fmla="*/ 68 h 246"/>
                <a:gd name="T48" fmla="*/ 24 w 224"/>
                <a:gd name="T49" fmla="*/ 46 h 246"/>
                <a:gd name="T50" fmla="*/ 42 w 224"/>
                <a:gd name="T51" fmla="*/ 27 h 246"/>
                <a:gd name="T52" fmla="*/ 63 w 224"/>
                <a:gd name="T53" fmla="*/ 12 h 246"/>
                <a:gd name="T54" fmla="*/ 86 w 224"/>
                <a:gd name="T55" fmla="*/ 3 h 246"/>
                <a:gd name="T56" fmla="*/ 112 w 224"/>
                <a:gd name="T57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4" h="246">
                  <a:moveTo>
                    <a:pt x="112" y="0"/>
                  </a:moveTo>
                  <a:lnTo>
                    <a:pt x="137" y="3"/>
                  </a:lnTo>
                  <a:lnTo>
                    <a:pt x="161" y="12"/>
                  </a:lnTo>
                  <a:lnTo>
                    <a:pt x="182" y="27"/>
                  </a:lnTo>
                  <a:lnTo>
                    <a:pt x="200" y="46"/>
                  </a:lnTo>
                  <a:lnTo>
                    <a:pt x="213" y="68"/>
                  </a:lnTo>
                  <a:lnTo>
                    <a:pt x="221" y="95"/>
                  </a:lnTo>
                  <a:lnTo>
                    <a:pt x="224" y="122"/>
                  </a:lnTo>
                  <a:lnTo>
                    <a:pt x="221" y="151"/>
                  </a:lnTo>
                  <a:lnTo>
                    <a:pt x="213" y="177"/>
                  </a:lnTo>
                  <a:lnTo>
                    <a:pt x="200" y="200"/>
                  </a:lnTo>
                  <a:lnTo>
                    <a:pt x="182" y="218"/>
                  </a:lnTo>
                  <a:lnTo>
                    <a:pt x="161" y="233"/>
                  </a:lnTo>
                  <a:lnTo>
                    <a:pt x="137" y="242"/>
                  </a:lnTo>
                  <a:lnTo>
                    <a:pt x="112" y="246"/>
                  </a:lnTo>
                  <a:lnTo>
                    <a:pt x="86" y="242"/>
                  </a:lnTo>
                  <a:lnTo>
                    <a:pt x="63" y="233"/>
                  </a:lnTo>
                  <a:lnTo>
                    <a:pt x="42" y="218"/>
                  </a:lnTo>
                  <a:lnTo>
                    <a:pt x="24" y="200"/>
                  </a:lnTo>
                  <a:lnTo>
                    <a:pt x="11" y="177"/>
                  </a:lnTo>
                  <a:lnTo>
                    <a:pt x="2" y="151"/>
                  </a:lnTo>
                  <a:lnTo>
                    <a:pt x="0" y="122"/>
                  </a:lnTo>
                  <a:lnTo>
                    <a:pt x="2" y="95"/>
                  </a:lnTo>
                  <a:lnTo>
                    <a:pt x="11" y="68"/>
                  </a:lnTo>
                  <a:lnTo>
                    <a:pt x="24" y="46"/>
                  </a:lnTo>
                  <a:lnTo>
                    <a:pt x="42" y="27"/>
                  </a:lnTo>
                  <a:lnTo>
                    <a:pt x="63" y="12"/>
                  </a:lnTo>
                  <a:lnTo>
                    <a:pt x="86" y="3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3B25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1" name="Freeform 15"/>
            <p:cNvSpPr>
              <a:spLocks/>
            </p:cNvSpPr>
            <p:nvPr/>
          </p:nvSpPr>
          <p:spPr bwMode="auto">
            <a:xfrm>
              <a:off x="1431" y="3494"/>
              <a:ext cx="13" cy="13"/>
            </a:xfrm>
            <a:custGeom>
              <a:avLst/>
              <a:gdLst>
                <a:gd name="T0" fmla="*/ 33 w 66"/>
                <a:gd name="T1" fmla="*/ 0 h 67"/>
                <a:gd name="T2" fmla="*/ 47 w 66"/>
                <a:gd name="T3" fmla="*/ 3 h 67"/>
                <a:gd name="T4" fmla="*/ 57 w 66"/>
                <a:gd name="T5" fmla="*/ 9 h 67"/>
                <a:gd name="T6" fmla="*/ 64 w 66"/>
                <a:gd name="T7" fmla="*/ 21 h 67"/>
                <a:gd name="T8" fmla="*/ 66 w 66"/>
                <a:gd name="T9" fmla="*/ 33 h 67"/>
                <a:gd name="T10" fmla="*/ 64 w 66"/>
                <a:gd name="T11" fmla="*/ 46 h 67"/>
                <a:gd name="T12" fmla="*/ 57 w 66"/>
                <a:gd name="T13" fmla="*/ 57 h 67"/>
                <a:gd name="T14" fmla="*/ 47 w 66"/>
                <a:gd name="T15" fmla="*/ 64 h 67"/>
                <a:gd name="T16" fmla="*/ 33 w 66"/>
                <a:gd name="T17" fmla="*/ 67 h 67"/>
                <a:gd name="T18" fmla="*/ 20 w 66"/>
                <a:gd name="T19" fmla="*/ 64 h 67"/>
                <a:gd name="T20" fmla="*/ 9 w 66"/>
                <a:gd name="T21" fmla="*/ 57 h 67"/>
                <a:gd name="T22" fmla="*/ 2 w 66"/>
                <a:gd name="T23" fmla="*/ 46 h 67"/>
                <a:gd name="T24" fmla="*/ 0 w 66"/>
                <a:gd name="T25" fmla="*/ 33 h 67"/>
                <a:gd name="T26" fmla="*/ 2 w 66"/>
                <a:gd name="T27" fmla="*/ 21 h 67"/>
                <a:gd name="T28" fmla="*/ 9 w 66"/>
                <a:gd name="T29" fmla="*/ 9 h 67"/>
                <a:gd name="T30" fmla="*/ 20 w 66"/>
                <a:gd name="T31" fmla="*/ 3 h 67"/>
                <a:gd name="T32" fmla="*/ 33 w 66"/>
                <a:gd name="T3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67">
                  <a:moveTo>
                    <a:pt x="33" y="0"/>
                  </a:moveTo>
                  <a:lnTo>
                    <a:pt x="47" y="3"/>
                  </a:lnTo>
                  <a:lnTo>
                    <a:pt x="57" y="9"/>
                  </a:lnTo>
                  <a:lnTo>
                    <a:pt x="64" y="21"/>
                  </a:lnTo>
                  <a:lnTo>
                    <a:pt x="66" y="33"/>
                  </a:lnTo>
                  <a:lnTo>
                    <a:pt x="64" y="46"/>
                  </a:lnTo>
                  <a:lnTo>
                    <a:pt x="57" y="57"/>
                  </a:lnTo>
                  <a:lnTo>
                    <a:pt x="47" y="64"/>
                  </a:lnTo>
                  <a:lnTo>
                    <a:pt x="33" y="67"/>
                  </a:lnTo>
                  <a:lnTo>
                    <a:pt x="20" y="64"/>
                  </a:lnTo>
                  <a:lnTo>
                    <a:pt x="9" y="57"/>
                  </a:lnTo>
                  <a:lnTo>
                    <a:pt x="2" y="46"/>
                  </a:lnTo>
                  <a:lnTo>
                    <a:pt x="0" y="33"/>
                  </a:lnTo>
                  <a:lnTo>
                    <a:pt x="2" y="21"/>
                  </a:lnTo>
                  <a:lnTo>
                    <a:pt x="9" y="9"/>
                  </a:lnTo>
                  <a:lnTo>
                    <a:pt x="20" y="3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2" name="Freeform 16"/>
            <p:cNvSpPr>
              <a:spLocks/>
            </p:cNvSpPr>
            <p:nvPr/>
          </p:nvSpPr>
          <p:spPr bwMode="auto">
            <a:xfrm>
              <a:off x="1409" y="3421"/>
              <a:ext cx="73" cy="32"/>
            </a:xfrm>
            <a:custGeom>
              <a:avLst/>
              <a:gdLst>
                <a:gd name="T0" fmla="*/ 175 w 367"/>
                <a:gd name="T1" fmla="*/ 0 h 159"/>
                <a:gd name="T2" fmla="*/ 212 w 367"/>
                <a:gd name="T3" fmla="*/ 2 h 159"/>
                <a:gd name="T4" fmla="*/ 245 w 367"/>
                <a:gd name="T5" fmla="*/ 7 h 159"/>
                <a:gd name="T6" fmla="*/ 272 w 367"/>
                <a:gd name="T7" fmla="*/ 15 h 159"/>
                <a:gd name="T8" fmla="*/ 296 w 367"/>
                <a:gd name="T9" fmla="*/ 27 h 159"/>
                <a:gd name="T10" fmla="*/ 317 w 367"/>
                <a:gd name="T11" fmla="*/ 39 h 159"/>
                <a:gd name="T12" fmla="*/ 333 w 367"/>
                <a:gd name="T13" fmla="*/ 53 h 159"/>
                <a:gd name="T14" fmla="*/ 346 w 367"/>
                <a:gd name="T15" fmla="*/ 68 h 159"/>
                <a:gd name="T16" fmla="*/ 356 w 367"/>
                <a:gd name="T17" fmla="*/ 83 h 159"/>
                <a:gd name="T18" fmla="*/ 362 w 367"/>
                <a:gd name="T19" fmla="*/ 97 h 159"/>
                <a:gd name="T20" fmla="*/ 366 w 367"/>
                <a:gd name="T21" fmla="*/ 110 h 159"/>
                <a:gd name="T22" fmla="*/ 367 w 367"/>
                <a:gd name="T23" fmla="*/ 123 h 159"/>
                <a:gd name="T24" fmla="*/ 366 w 367"/>
                <a:gd name="T25" fmla="*/ 134 h 159"/>
                <a:gd name="T26" fmla="*/ 362 w 367"/>
                <a:gd name="T27" fmla="*/ 142 h 159"/>
                <a:gd name="T28" fmla="*/ 357 w 367"/>
                <a:gd name="T29" fmla="*/ 147 h 159"/>
                <a:gd name="T30" fmla="*/ 345 w 367"/>
                <a:gd name="T31" fmla="*/ 150 h 159"/>
                <a:gd name="T32" fmla="*/ 334 w 367"/>
                <a:gd name="T33" fmla="*/ 150 h 159"/>
                <a:gd name="T34" fmla="*/ 320 w 367"/>
                <a:gd name="T35" fmla="*/ 148 h 159"/>
                <a:gd name="T36" fmla="*/ 305 w 367"/>
                <a:gd name="T37" fmla="*/ 145 h 159"/>
                <a:gd name="T38" fmla="*/ 290 w 367"/>
                <a:gd name="T39" fmla="*/ 139 h 159"/>
                <a:gd name="T40" fmla="*/ 272 w 367"/>
                <a:gd name="T41" fmla="*/ 133 h 159"/>
                <a:gd name="T42" fmla="*/ 254 w 367"/>
                <a:gd name="T43" fmla="*/ 127 h 159"/>
                <a:gd name="T44" fmla="*/ 232 w 367"/>
                <a:gd name="T45" fmla="*/ 122 h 159"/>
                <a:gd name="T46" fmla="*/ 209 w 367"/>
                <a:gd name="T47" fmla="*/ 118 h 159"/>
                <a:gd name="T48" fmla="*/ 184 w 367"/>
                <a:gd name="T49" fmla="*/ 116 h 159"/>
                <a:gd name="T50" fmla="*/ 158 w 367"/>
                <a:gd name="T51" fmla="*/ 117 h 159"/>
                <a:gd name="T52" fmla="*/ 128 w 367"/>
                <a:gd name="T53" fmla="*/ 121 h 159"/>
                <a:gd name="T54" fmla="*/ 96 w 367"/>
                <a:gd name="T55" fmla="*/ 129 h 159"/>
                <a:gd name="T56" fmla="*/ 61 w 367"/>
                <a:gd name="T57" fmla="*/ 141 h 159"/>
                <a:gd name="T58" fmla="*/ 23 w 367"/>
                <a:gd name="T59" fmla="*/ 158 h 159"/>
                <a:gd name="T60" fmla="*/ 17 w 367"/>
                <a:gd name="T61" fmla="*/ 159 h 159"/>
                <a:gd name="T62" fmla="*/ 12 w 367"/>
                <a:gd name="T63" fmla="*/ 157 h 159"/>
                <a:gd name="T64" fmla="*/ 7 w 367"/>
                <a:gd name="T65" fmla="*/ 151 h 159"/>
                <a:gd name="T66" fmla="*/ 4 w 367"/>
                <a:gd name="T67" fmla="*/ 143 h 159"/>
                <a:gd name="T68" fmla="*/ 1 w 367"/>
                <a:gd name="T69" fmla="*/ 133 h 159"/>
                <a:gd name="T70" fmla="*/ 0 w 367"/>
                <a:gd name="T71" fmla="*/ 122 h 159"/>
                <a:gd name="T72" fmla="*/ 1 w 367"/>
                <a:gd name="T73" fmla="*/ 108 h 159"/>
                <a:gd name="T74" fmla="*/ 5 w 367"/>
                <a:gd name="T75" fmla="*/ 93 h 159"/>
                <a:gd name="T76" fmla="*/ 10 w 367"/>
                <a:gd name="T77" fmla="*/ 78 h 159"/>
                <a:gd name="T78" fmla="*/ 20 w 367"/>
                <a:gd name="T79" fmla="*/ 63 h 159"/>
                <a:gd name="T80" fmla="*/ 31 w 367"/>
                <a:gd name="T81" fmla="*/ 50 h 159"/>
                <a:gd name="T82" fmla="*/ 46 w 367"/>
                <a:gd name="T83" fmla="*/ 36 h 159"/>
                <a:gd name="T84" fmla="*/ 63 w 367"/>
                <a:gd name="T85" fmla="*/ 24 h 159"/>
                <a:gd name="T86" fmla="*/ 85 w 367"/>
                <a:gd name="T87" fmla="*/ 14 h 159"/>
                <a:gd name="T88" fmla="*/ 111 w 367"/>
                <a:gd name="T89" fmla="*/ 6 h 159"/>
                <a:gd name="T90" fmla="*/ 141 w 367"/>
                <a:gd name="T91" fmla="*/ 2 h 159"/>
                <a:gd name="T92" fmla="*/ 175 w 367"/>
                <a:gd name="T9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7" h="159">
                  <a:moveTo>
                    <a:pt x="175" y="0"/>
                  </a:moveTo>
                  <a:lnTo>
                    <a:pt x="212" y="2"/>
                  </a:lnTo>
                  <a:lnTo>
                    <a:pt x="245" y="7"/>
                  </a:lnTo>
                  <a:lnTo>
                    <a:pt x="272" y="15"/>
                  </a:lnTo>
                  <a:lnTo>
                    <a:pt x="296" y="27"/>
                  </a:lnTo>
                  <a:lnTo>
                    <a:pt x="317" y="39"/>
                  </a:lnTo>
                  <a:lnTo>
                    <a:pt x="333" y="53"/>
                  </a:lnTo>
                  <a:lnTo>
                    <a:pt x="346" y="68"/>
                  </a:lnTo>
                  <a:lnTo>
                    <a:pt x="356" y="83"/>
                  </a:lnTo>
                  <a:lnTo>
                    <a:pt x="362" y="97"/>
                  </a:lnTo>
                  <a:lnTo>
                    <a:pt x="366" y="110"/>
                  </a:lnTo>
                  <a:lnTo>
                    <a:pt x="367" y="123"/>
                  </a:lnTo>
                  <a:lnTo>
                    <a:pt x="366" y="134"/>
                  </a:lnTo>
                  <a:lnTo>
                    <a:pt x="362" y="142"/>
                  </a:lnTo>
                  <a:lnTo>
                    <a:pt x="357" y="147"/>
                  </a:lnTo>
                  <a:lnTo>
                    <a:pt x="345" y="150"/>
                  </a:lnTo>
                  <a:lnTo>
                    <a:pt x="334" y="150"/>
                  </a:lnTo>
                  <a:lnTo>
                    <a:pt x="320" y="148"/>
                  </a:lnTo>
                  <a:lnTo>
                    <a:pt x="305" y="145"/>
                  </a:lnTo>
                  <a:lnTo>
                    <a:pt x="290" y="139"/>
                  </a:lnTo>
                  <a:lnTo>
                    <a:pt x="272" y="133"/>
                  </a:lnTo>
                  <a:lnTo>
                    <a:pt x="254" y="127"/>
                  </a:lnTo>
                  <a:lnTo>
                    <a:pt x="232" y="122"/>
                  </a:lnTo>
                  <a:lnTo>
                    <a:pt x="209" y="118"/>
                  </a:lnTo>
                  <a:lnTo>
                    <a:pt x="184" y="116"/>
                  </a:lnTo>
                  <a:lnTo>
                    <a:pt x="158" y="117"/>
                  </a:lnTo>
                  <a:lnTo>
                    <a:pt x="128" y="121"/>
                  </a:lnTo>
                  <a:lnTo>
                    <a:pt x="96" y="129"/>
                  </a:lnTo>
                  <a:lnTo>
                    <a:pt x="61" y="141"/>
                  </a:lnTo>
                  <a:lnTo>
                    <a:pt x="23" y="158"/>
                  </a:lnTo>
                  <a:lnTo>
                    <a:pt x="17" y="159"/>
                  </a:lnTo>
                  <a:lnTo>
                    <a:pt x="12" y="157"/>
                  </a:lnTo>
                  <a:lnTo>
                    <a:pt x="7" y="151"/>
                  </a:lnTo>
                  <a:lnTo>
                    <a:pt x="4" y="143"/>
                  </a:lnTo>
                  <a:lnTo>
                    <a:pt x="1" y="133"/>
                  </a:lnTo>
                  <a:lnTo>
                    <a:pt x="0" y="122"/>
                  </a:lnTo>
                  <a:lnTo>
                    <a:pt x="1" y="108"/>
                  </a:lnTo>
                  <a:lnTo>
                    <a:pt x="5" y="93"/>
                  </a:lnTo>
                  <a:lnTo>
                    <a:pt x="10" y="78"/>
                  </a:lnTo>
                  <a:lnTo>
                    <a:pt x="20" y="63"/>
                  </a:lnTo>
                  <a:lnTo>
                    <a:pt x="31" y="50"/>
                  </a:lnTo>
                  <a:lnTo>
                    <a:pt x="46" y="36"/>
                  </a:lnTo>
                  <a:lnTo>
                    <a:pt x="63" y="24"/>
                  </a:lnTo>
                  <a:lnTo>
                    <a:pt x="85" y="14"/>
                  </a:lnTo>
                  <a:lnTo>
                    <a:pt x="111" y="6"/>
                  </a:lnTo>
                  <a:lnTo>
                    <a:pt x="141" y="2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D96E2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3" name="Freeform 17"/>
            <p:cNvSpPr>
              <a:spLocks/>
            </p:cNvSpPr>
            <p:nvPr/>
          </p:nvSpPr>
          <p:spPr bwMode="auto">
            <a:xfrm>
              <a:off x="1308" y="3587"/>
              <a:ext cx="71" cy="26"/>
            </a:xfrm>
            <a:custGeom>
              <a:avLst/>
              <a:gdLst>
                <a:gd name="T0" fmla="*/ 5 w 355"/>
                <a:gd name="T1" fmla="*/ 0 h 127"/>
                <a:gd name="T2" fmla="*/ 11 w 355"/>
                <a:gd name="T3" fmla="*/ 0 h 127"/>
                <a:gd name="T4" fmla="*/ 21 w 355"/>
                <a:gd name="T5" fmla="*/ 3 h 127"/>
                <a:gd name="T6" fmla="*/ 33 w 355"/>
                <a:gd name="T7" fmla="*/ 9 h 127"/>
                <a:gd name="T8" fmla="*/ 47 w 355"/>
                <a:gd name="T9" fmla="*/ 17 h 127"/>
                <a:gd name="T10" fmla="*/ 63 w 355"/>
                <a:gd name="T11" fmla="*/ 25 h 127"/>
                <a:gd name="T12" fmla="*/ 82 w 355"/>
                <a:gd name="T13" fmla="*/ 33 h 127"/>
                <a:gd name="T14" fmla="*/ 103 w 355"/>
                <a:gd name="T15" fmla="*/ 41 h 127"/>
                <a:gd name="T16" fmla="*/ 126 w 355"/>
                <a:gd name="T17" fmla="*/ 48 h 127"/>
                <a:gd name="T18" fmla="*/ 151 w 355"/>
                <a:gd name="T19" fmla="*/ 51 h 127"/>
                <a:gd name="T20" fmla="*/ 177 w 355"/>
                <a:gd name="T21" fmla="*/ 54 h 127"/>
                <a:gd name="T22" fmla="*/ 203 w 355"/>
                <a:gd name="T23" fmla="*/ 51 h 127"/>
                <a:gd name="T24" fmla="*/ 229 w 355"/>
                <a:gd name="T25" fmla="*/ 48 h 127"/>
                <a:gd name="T26" fmla="*/ 251 w 355"/>
                <a:gd name="T27" fmla="*/ 41 h 127"/>
                <a:gd name="T28" fmla="*/ 272 w 355"/>
                <a:gd name="T29" fmla="*/ 33 h 127"/>
                <a:gd name="T30" fmla="*/ 291 w 355"/>
                <a:gd name="T31" fmla="*/ 25 h 127"/>
                <a:gd name="T32" fmla="*/ 307 w 355"/>
                <a:gd name="T33" fmla="*/ 17 h 127"/>
                <a:gd name="T34" fmla="*/ 321 w 355"/>
                <a:gd name="T35" fmla="*/ 9 h 127"/>
                <a:gd name="T36" fmla="*/ 334 w 355"/>
                <a:gd name="T37" fmla="*/ 3 h 127"/>
                <a:gd name="T38" fmla="*/ 343 w 355"/>
                <a:gd name="T39" fmla="*/ 0 h 127"/>
                <a:gd name="T40" fmla="*/ 350 w 355"/>
                <a:gd name="T41" fmla="*/ 0 h 127"/>
                <a:gd name="T42" fmla="*/ 353 w 355"/>
                <a:gd name="T43" fmla="*/ 3 h 127"/>
                <a:gd name="T44" fmla="*/ 355 w 355"/>
                <a:gd name="T45" fmla="*/ 10 h 127"/>
                <a:gd name="T46" fmla="*/ 354 w 355"/>
                <a:gd name="T47" fmla="*/ 22 h 127"/>
                <a:gd name="T48" fmla="*/ 352 w 355"/>
                <a:gd name="T49" fmla="*/ 33 h 127"/>
                <a:gd name="T50" fmla="*/ 347 w 355"/>
                <a:gd name="T51" fmla="*/ 46 h 127"/>
                <a:gd name="T52" fmla="*/ 342 w 355"/>
                <a:gd name="T53" fmla="*/ 58 h 127"/>
                <a:gd name="T54" fmla="*/ 333 w 355"/>
                <a:gd name="T55" fmla="*/ 71 h 127"/>
                <a:gd name="T56" fmla="*/ 321 w 355"/>
                <a:gd name="T57" fmla="*/ 83 h 127"/>
                <a:gd name="T58" fmla="*/ 306 w 355"/>
                <a:gd name="T59" fmla="*/ 95 h 127"/>
                <a:gd name="T60" fmla="*/ 288 w 355"/>
                <a:gd name="T61" fmla="*/ 105 h 127"/>
                <a:gd name="T62" fmla="*/ 266 w 355"/>
                <a:gd name="T63" fmla="*/ 114 h 127"/>
                <a:gd name="T64" fmla="*/ 241 w 355"/>
                <a:gd name="T65" fmla="*/ 121 h 127"/>
                <a:gd name="T66" fmla="*/ 211 w 355"/>
                <a:gd name="T67" fmla="*/ 126 h 127"/>
                <a:gd name="T68" fmla="*/ 177 w 355"/>
                <a:gd name="T69" fmla="*/ 127 h 127"/>
                <a:gd name="T70" fmla="*/ 143 w 355"/>
                <a:gd name="T71" fmla="*/ 126 h 127"/>
                <a:gd name="T72" fmla="*/ 113 w 355"/>
                <a:gd name="T73" fmla="*/ 121 h 127"/>
                <a:gd name="T74" fmla="*/ 88 w 355"/>
                <a:gd name="T75" fmla="*/ 114 h 127"/>
                <a:gd name="T76" fmla="*/ 66 w 355"/>
                <a:gd name="T77" fmla="*/ 105 h 127"/>
                <a:gd name="T78" fmla="*/ 48 w 355"/>
                <a:gd name="T79" fmla="*/ 95 h 127"/>
                <a:gd name="T80" fmla="*/ 34 w 355"/>
                <a:gd name="T81" fmla="*/ 83 h 127"/>
                <a:gd name="T82" fmla="*/ 22 w 355"/>
                <a:gd name="T83" fmla="*/ 71 h 127"/>
                <a:gd name="T84" fmla="*/ 14 w 355"/>
                <a:gd name="T85" fmla="*/ 58 h 127"/>
                <a:gd name="T86" fmla="*/ 7 w 355"/>
                <a:gd name="T87" fmla="*/ 46 h 127"/>
                <a:gd name="T88" fmla="*/ 2 w 355"/>
                <a:gd name="T89" fmla="*/ 33 h 127"/>
                <a:gd name="T90" fmla="*/ 0 w 355"/>
                <a:gd name="T91" fmla="*/ 22 h 127"/>
                <a:gd name="T92" fmla="*/ 0 w 355"/>
                <a:gd name="T93" fmla="*/ 10 h 127"/>
                <a:gd name="T94" fmla="*/ 1 w 355"/>
                <a:gd name="T95" fmla="*/ 3 h 127"/>
                <a:gd name="T96" fmla="*/ 5 w 355"/>
                <a:gd name="T9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55" h="127">
                  <a:moveTo>
                    <a:pt x="5" y="0"/>
                  </a:moveTo>
                  <a:lnTo>
                    <a:pt x="11" y="0"/>
                  </a:lnTo>
                  <a:lnTo>
                    <a:pt x="21" y="3"/>
                  </a:lnTo>
                  <a:lnTo>
                    <a:pt x="33" y="9"/>
                  </a:lnTo>
                  <a:lnTo>
                    <a:pt x="47" y="17"/>
                  </a:lnTo>
                  <a:lnTo>
                    <a:pt x="63" y="25"/>
                  </a:lnTo>
                  <a:lnTo>
                    <a:pt x="82" y="33"/>
                  </a:lnTo>
                  <a:lnTo>
                    <a:pt x="103" y="41"/>
                  </a:lnTo>
                  <a:lnTo>
                    <a:pt x="126" y="48"/>
                  </a:lnTo>
                  <a:lnTo>
                    <a:pt x="151" y="51"/>
                  </a:lnTo>
                  <a:lnTo>
                    <a:pt x="177" y="54"/>
                  </a:lnTo>
                  <a:lnTo>
                    <a:pt x="203" y="51"/>
                  </a:lnTo>
                  <a:lnTo>
                    <a:pt x="229" y="48"/>
                  </a:lnTo>
                  <a:lnTo>
                    <a:pt x="251" y="41"/>
                  </a:lnTo>
                  <a:lnTo>
                    <a:pt x="272" y="33"/>
                  </a:lnTo>
                  <a:lnTo>
                    <a:pt x="291" y="25"/>
                  </a:lnTo>
                  <a:lnTo>
                    <a:pt x="307" y="17"/>
                  </a:lnTo>
                  <a:lnTo>
                    <a:pt x="321" y="9"/>
                  </a:lnTo>
                  <a:lnTo>
                    <a:pt x="334" y="3"/>
                  </a:lnTo>
                  <a:lnTo>
                    <a:pt x="343" y="0"/>
                  </a:lnTo>
                  <a:lnTo>
                    <a:pt x="350" y="0"/>
                  </a:lnTo>
                  <a:lnTo>
                    <a:pt x="353" y="3"/>
                  </a:lnTo>
                  <a:lnTo>
                    <a:pt x="355" y="10"/>
                  </a:lnTo>
                  <a:lnTo>
                    <a:pt x="354" y="22"/>
                  </a:lnTo>
                  <a:lnTo>
                    <a:pt x="352" y="33"/>
                  </a:lnTo>
                  <a:lnTo>
                    <a:pt x="347" y="46"/>
                  </a:lnTo>
                  <a:lnTo>
                    <a:pt x="342" y="58"/>
                  </a:lnTo>
                  <a:lnTo>
                    <a:pt x="333" y="71"/>
                  </a:lnTo>
                  <a:lnTo>
                    <a:pt x="321" y="83"/>
                  </a:lnTo>
                  <a:lnTo>
                    <a:pt x="306" y="95"/>
                  </a:lnTo>
                  <a:lnTo>
                    <a:pt x="288" y="105"/>
                  </a:lnTo>
                  <a:lnTo>
                    <a:pt x="266" y="114"/>
                  </a:lnTo>
                  <a:lnTo>
                    <a:pt x="241" y="121"/>
                  </a:lnTo>
                  <a:lnTo>
                    <a:pt x="211" y="126"/>
                  </a:lnTo>
                  <a:lnTo>
                    <a:pt x="177" y="127"/>
                  </a:lnTo>
                  <a:lnTo>
                    <a:pt x="143" y="126"/>
                  </a:lnTo>
                  <a:lnTo>
                    <a:pt x="113" y="121"/>
                  </a:lnTo>
                  <a:lnTo>
                    <a:pt x="88" y="114"/>
                  </a:lnTo>
                  <a:lnTo>
                    <a:pt x="66" y="105"/>
                  </a:lnTo>
                  <a:lnTo>
                    <a:pt x="48" y="95"/>
                  </a:lnTo>
                  <a:lnTo>
                    <a:pt x="34" y="83"/>
                  </a:lnTo>
                  <a:lnTo>
                    <a:pt x="22" y="71"/>
                  </a:lnTo>
                  <a:lnTo>
                    <a:pt x="14" y="58"/>
                  </a:lnTo>
                  <a:lnTo>
                    <a:pt x="7" y="46"/>
                  </a:lnTo>
                  <a:lnTo>
                    <a:pt x="2" y="33"/>
                  </a:lnTo>
                  <a:lnTo>
                    <a:pt x="0" y="22"/>
                  </a:lnTo>
                  <a:lnTo>
                    <a:pt x="0" y="10"/>
                  </a:lnTo>
                  <a:lnTo>
                    <a:pt x="1" y="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4" name="Freeform 18"/>
            <p:cNvSpPr>
              <a:spLocks/>
            </p:cNvSpPr>
            <p:nvPr/>
          </p:nvSpPr>
          <p:spPr bwMode="auto">
            <a:xfrm>
              <a:off x="1331" y="3668"/>
              <a:ext cx="25" cy="9"/>
            </a:xfrm>
            <a:custGeom>
              <a:avLst/>
              <a:gdLst>
                <a:gd name="T0" fmla="*/ 3 w 124"/>
                <a:gd name="T1" fmla="*/ 0 h 43"/>
                <a:gd name="T2" fmla="*/ 6 w 124"/>
                <a:gd name="T3" fmla="*/ 0 h 43"/>
                <a:gd name="T4" fmla="*/ 13 w 124"/>
                <a:gd name="T5" fmla="*/ 3 h 43"/>
                <a:gd name="T6" fmla="*/ 22 w 124"/>
                <a:gd name="T7" fmla="*/ 8 h 43"/>
                <a:gd name="T8" fmla="*/ 34 w 124"/>
                <a:gd name="T9" fmla="*/ 12 h 43"/>
                <a:gd name="T10" fmla="*/ 47 w 124"/>
                <a:gd name="T11" fmla="*/ 17 h 43"/>
                <a:gd name="T12" fmla="*/ 62 w 124"/>
                <a:gd name="T13" fmla="*/ 18 h 43"/>
                <a:gd name="T14" fmla="*/ 78 w 124"/>
                <a:gd name="T15" fmla="*/ 17 h 43"/>
                <a:gd name="T16" fmla="*/ 91 w 124"/>
                <a:gd name="T17" fmla="*/ 12 h 43"/>
                <a:gd name="T18" fmla="*/ 102 w 124"/>
                <a:gd name="T19" fmla="*/ 8 h 43"/>
                <a:gd name="T20" fmla="*/ 111 w 124"/>
                <a:gd name="T21" fmla="*/ 3 h 43"/>
                <a:gd name="T22" fmla="*/ 118 w 124"/>
                <a:gd name="T23" fmla="*/ 0 h 43"/>
                <a:gd name="T24" fmla="*/ 123 w 124"/>
                <a:gd name="T25" fmla="*/ 0 h 43"/>
                <a:gd name="T26" fmla="*/ 124 w 124"/>
                <a:gd name="T27" fmla="*/ 3 h 43"/>
                <a:gd name="T28" fmla="*/ 123 w 124"/>
                <a:gd name="T29" fmla="*/ 10 h 43"/>
                <a:gd name="T30" fmla="*/ 120 w 124"/>
                <a:gd name="T31" fmla="*/ 17 h 43"/>
                <a:gd name="T32" fmla="*/ 116 w 124"/>
                <a:gd name="T33" fmla="*/ 25 h 43"/>
                <a:gd name="T34" fmla="*/ 108 w 124"/>
                <a:gd name="T35" fmla="*/ 32 h 43"/>
                <a:gd name="T36" fmla="*/ 96 w 124"/>
                <a:gd name="T37" fmla="*/ 38 h 43"/>
                <a:gd name="T38" fmla="*/ 82 w 124"/>
                <a:gd name="T39" fmla="*/ 42 h 43"/>
                <a:gd name="T40" fmla="*/ 62 w 124"/>
                <a:gd name="T41" fmla="*/ 43 h 43"/>
                <a:gd name="T42" fmla="*/ 43 w 124"/>
                <a:gd name="T43" fmla="*/ 42 h 43"/>
                <a:gd name="T44" fmla="*/ 28 w 124"/>
                <a:gd name="T45" fmla="*/ 38 h 43"/>
                <a:gd name="T46" fmla="*/ 16 w 124"/>
                <a:gd name="T47" fmla="*/ 32 h 43"/>
                <a:gd name="T48" fmla="*/ 10 w 124"/>
                <a:gd name="T49" fmla="*/ 25 h 43"/>
                <a:gd name="T50" fmla="*/ 4 w 124"/>
                <a:gd name="T51" fmla="*/ 17 h 43"/>
                <a:gd name="T52" fmla="*/ 2 w 124"/>
                <a:gd name="T53" fmla="*/ 10 h 43"/>
                <a:gd name="T54" fmla="*/ 0 w 124"/>
                <a:gd name="T55" fmla="*/ 3 h 43"/>
                <a:gd name="T56" fmla="*/ 3 w 124"/>
                <a:gd name="T5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4" h="43">
                  <a:moveTo>
                    <a:pt x="3" y="0"/>
                  </a:moveTo>
                  <a:lnTo>
                    <a:pt x="6" y="0"/>
                  </a:lnTo>
                  <a:lnTo>
                    <a:pt x="13" y="3"/>
                  </a:lnTo>
                  <a:lnTo>
                    <a:pt x="22" y="8"/>
                  </a:lnTo>
                  <a:lnTo>
                    <a:pt x="34" y="12"/>
                  </a:lnTo>
                  <a:lnTo>
                    <a:pt x="47" y="17"/>
                  </a:lnTo>
                  <a:lnTo>
                    <a:pt x="62" y="18"/>
                  </a:lnTo>
                  <a:lnTo>
                    <a:pt x="78" y="17"/>
                  </a:lnTo>
                  <a:lnTo>
                    <a:pt x="91" y="12"/>
                  </a:lnTo>
                  <a:lnTo>
                    <a:pt x="102" y="8"/>
                  </a:lnTo>
                  <a:lnTo>
                    <a:pt x="111" y="3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24" y="3"/>
                  </a:lnTo>
                  <a:lnTo>
                    <a:pt x="123" y="10"/>
                  </a:lnTo>
                  <a:lnTo>
                    <a:pt x="120" y="17"/>
                  </a:lnTo>
                  <a:lnTo>
                    <a:pt x="116" y="25"/>
                  </a:lnTo>
                  <a:lnTo>
                    <a:pt x="108" y="32"/>
                  </a:lnTo>
                  <a:lnTo>
                    <a:pt x="96" y="38"/>
                  </a:lnTo>
                  <a:lnTo>
                    <a:pt x="82" y="42"/>
                  </a:lnTo>
                  <a:lnTo>
                    <a:pt x="62" y="43"/>
                  </a:lnTo>
                  <a:lnTo>
                    <a:pt x="43" y="42"/>
                  </a:lnTo>
                  <a:lnTo>
                    <a:pt x="28" y="38"/>
                  </a:lnTo>
                  <a:lnTo>
                    <a:pt x="16" y="32"/>
                  </a:lnTo>
                  <a:lnTo>
                    <a:pt x="10" y="25"/>
                  </a:lnTo>
                  <a:lnTo>
                    <a:pt x="4" y="17"/>
                  </a:lnTo>
                  <a:lnTo>
                    <a:pt x="2" y="10"/>
                  </a:lnTo>
                  <a:lnTo>
                    <a:pt x="0" y="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5" name="Freeform 19"/>
            <p:cNvSpPr>
              <a:spLocks/>
            </p:cNvSpPr>
            <p:nvPr/>
          </p:nvSpPr>
          <p:spPr bwMode="auto">
            <a:xfrm>
              <a:off x="1287" y="3640"/>
              <a:ext cx="113" cy="19"/>
            </a:xfrm>
            <a:custGeom>
              <a:avLst/>
              <a:gdLst>
                <a:gd name="T0" fmla="*/ 2 w 562"/>
                <a:gd name="T1" fmla="*/ 0 h 92"/>
                <a:gd name="T2" fmla="*/ 8 w 562"/>
                <a:gd name="T3" fmla="*/ 0 h 92"/>
                <a:gd name="T4" fmla="*/ 19 w 562"/>
                <a:gd name="T5" fmla="*/ 4 h 92"/>
                <a:gd name="T6" fmla="*/ 33 w 562"/>
                <a:gd name="T7" fmla="*/ 8 h 92"/>
                <a:gd name="T8" fmla="*/ 53 w 562"/>
                <a:gd name="T9" fmla="*/ 15 h 92"/>
                <a:gd name="T10" fmla="*/ 74 w 562"/>
                <a:gd name="T11" fmla="*/ 22 h 92"/>
                <a:gd name="T12" fmla="*/ 101 w 562"/>
                <a:gd name="T13" fmla="*/ 30 h 92"/>
                <a:gd name="T14" fmla="*/ 130 w 562"/>
                <a:gd name="T15" fmla="*/ 38 h 92"/>
                <a:gd name="T16" fmla="*/ 163 w 562"/>
                <a:gd name="T17" fmla="*/ 45 h 92"/>
                <a:gd name="T18" fmla="*/ 199 w 562"/>
                <a:gd name="T19" fmla="*/ 51 h 92"/>
                <a:gd name="T20" fmla="*/ 239 w 562"/>
                <a:gd name="T21" fmla="*/ 55 h 92"/>
                <a:gd name="T22" fmla="*/ 281 w 562"/>
                <a:gd name="T23" fmla="*/ 56 h 92"/>
                <a:gd name="T24" fmla="*/ 323 w 562"/>
                <a:gd name="T25" fmla="*/ 55 h 92"/>
                <a:gd name="T26" fmla="*/ 363 w 562"/>
                <a:gd name="T27" fmla="*/ 51 h 92"/>
                <a:gd name="T28" fmla="*/ 399 w 562"/>
                <a:gd name="T29" fmla="*/ 45 h 92"/>
                <a:gd name="T30" fmla="*/ 432 w 562"/>
                <a:gd name="T31" fmla="*/ 38 h 92"/>
                <a:gd name="T32" fmla="*/ 462 w 562"/>
                <a:gd name="T33" fmla="*/ 30 h 92"/>
                <a:gd name="T34" fmla="*/ 488 w 562"/>
                <a:gd name="T35" fmla="*/ 22 h 92"/>
                <a:gd name="T36" fmla="*/ 510 w 562"/>
                <a:gd name="T37" fmla="*/ 15 h 92"/>
                <a:gd name="T38" fmla="*/ 529 w 562"/>
                <a:gd name="T39" fmla="*/ 8 h 92"/>
                <a:gd name="T40" fmla="*/ 544 w 562"/>
                <a:gd name="T41" fmla="*/ 4 h 92"/>
                <a:gd name="T42" fmla="*/ 554 w 562"/>
                <a:gd name="T43" fmla="*/ 0 h 92"/>
                <a:gd name="T44" fmla="*/ 561 w 562"/>
                <a:gd name="T45" fmla="*/ 0 h 92"/>
                <a:gd name="T46" fmla="*/ 562 w 562"/>
                <a:gd name="T47" fmla="*/ 2 h 92"/>
                <a:gd name="T48" fmla="*/ 562 w 562"/>
                <a:gd name="T49" fmla="*/ 7 h 92"/>
                <a:gd name="T50" fmla="*/ 559 w 562"/>
                <a:gd name="T51" fmla="*/ 14 h 92"/>
                <a:gd name="T52" fmla="*/ 553 w 562"/>
                <a:gd name="T53" fmla="*/ 22 h 92"/>
                <a:gd name="T54" fmla="*/ 545 w 562"/>
                <a:gd name="T55" fmla="*/ 31 h 92"/>
                <a:gd name="T56" fmla="*/ 533 w 562"/>
                <a:gd name="T57" fmla="*/ 40 h 92"/>
                <a:gd name="T58" fmla="*/ 518 w 562"/>
                <a:gd name="T59" fmla="*/ 49 h 92"/>
                <a:gd name="T60" fmla="*/ 498 w 562"/>
                <a:gd name="T61" fmla="*/ 59 h 92"/>
                <a:gd name="T62" fmla="*/ 475 w 562"/>
                <a:gd name="T63" fmla="*/ 68 h 92"/>
                <a:gd name="T64" fmla="*/ 447 w 562"/>
                <a:gd name="T65" fmla="*/ 76 h 92"/>
                <a:gd name="T66" fmla="*/ 414 w 562"/>
                <a:gd name="T67" fmla="*/ 83 h 92"/>
                <a:gd name="T68" fmla="*/ 375 w 562"/>
                <a:gd name="T69" fmla="*/ 87 h 92"/>
                <a:gd name="T70" fmla="*/ 331 w 562"/>
                <a:gd name="T71" fmla="*/ 91 h 92"/>
                <a:gd name="T72" fmla="*/ 281 w 562"/>
                <a:gd name="T73" fmla="*/ 92 h 92"/>
                <a:gd name="T74" fmla="*/ 231 w 562"/>
                <a:gd name="T75" fmla="*/ 91 h 92"/>
                <a:gd name="T76" fmla="*/ 187 w 562"/>
                <a:gd name="T77" fmla="*/ 87 h 92"/>
                <a:gd name="T78" fmla="*/ 149 w 562"/>
                <a:gd name="T79" fmla="*/ 83 h 92"/>
                <a:gd name="T80" fmla="*/ 115 w 562"/>
                <a:gd name="T81" fmla="*/ 76 h 92"/>
                <a:gd name="T82" fmla="*/ 88 w 562"/>
                <a:gd name="T83" fmla="*/ 68 h 92"/>
                <a:gd name="T84" fmla="*/ 64 w 562"/>
                <a:gd name="T85" fmla="*/ 59 h 92"/>
                <a:gd name="T86" fmla="*/ 45 w 562"/>
                <a:gd name="T87" fmla="*/ 49 h 92"/>
                <a:gd name="T88" fmla="*/ 30 w 562"/>
                <a:gd name="T89" fmla="*/ 40 h 92"/>
                <a:gd name="T90" fmla="*/ 18 w 562"/>
                <a:gd name="T91" fmla="*/ 31 h 92"/>
                <a:gd name="T92" fmla="*/ 9 w 562"/>
                <a:gd name="T93" fmla="*/ 22 h 92"/>
                <a:gd name="T94" fmla="*/ 3 w 562"/>
                <a:gd name="T95" fmla="*/ 14 h 92"/>
                <a:gd name="T96" fmla="*/ 0 w 562"/>
                <a:gd name="T97" fmla="*/ 7 h 92"/>
                <a:gd name="T98" fmla="*/ 0 w 562"/>
                <a:gd name="T99" fmla="*/ 2 h 92"/>
                <a:gd name="T100" fmla="*/ 2 w 562"/>
                <a:gd name="T10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62" h="92">
                  <a:moveTo>
                    <a:pt x="2" y="0"/>
                  </a:moveTo>
                  <a:lnTo>
                    <a:pt x="8" y="0"/>
                  </a:lnTo>
                  <a:lnTo>
                    <a:pt x="19" y="4"/>
                  </a:lnTo>
                  <a:lnTo>
                    <a:pt x="33" y="8"/>
                  </a:lnTo>
                  <a:lnTo>
                    <a:pt x="53" y="15"/>
                  </a:lnTo>
                  <a:lnTo>
                    <a:pt x="74" y="22"/>
                  </a:lnTo>
                  <a:lnTo>
                    <a:pt x="101" y="30"/>
                  </a:lnTo>
                  <a:lnTo>
                    <a:pt x="130" y="38"/>
                  </a:lnTo>
                  <a:lnTo>
                    <a:pt x="163" y="45"/>
                  </a:lnTo>
                  <a:lnTo>
                    <a:pt x="199" y="51"/>
                  </a:lnTo>
                  <a:lnTo>
                    <a:pt x="239" y="55"/>
                  </a:lnTo>
                  <a:lnTo>
                    <a:pt x="281" y="56"/>
                  </a:lnTo>
                  <a:lnTo>
                    <a:pt x="323" y="55"/>
                  </a:lnTo>
                  <a:lnTo>
                    <a:pt x="363" y="51"/>
                  </a:lnTo>
                  <a:lnTo>
                    <a:pt x="399" y="45"/>
                  </a:lnTo>
                  <a:lnTo>
                    <a:pt x="432" y="38"/>
                  </a:lnTo>
                  <a:lnTo>
                    <a:pt x="462" y="30"/>
                  </a:lnTo>
                  <a:lnTo>
                    <a:pt x="488" y="22"/>
                  </a:lnTo>
                  <a:lnTo>
                    <a:pt x="510" y="15"/>
                  </a:lnTo>
                  <a:lnTo>
                    <a:pt x="529" y="8"/>
                  </a:lnTo>
                  <a:lnTo>
                    <a:pt x="544" y="4"/>
                  </a:lnTo>
                  <a:lnTo>
                    <a:pt x="554" y="0"/>
                  </a:lnTo>
                  <a:lnTo>
                    <a:pt x="561" y="0"/>
                  </a:lnTo>
                  <a:lnTo>
                    <a:pt x="562" y="2"/>
                  </a:lnTo>
                  <a:lnTo>
                    <a:pt x="562" y="7"/>
                  </a:lnTo>
                  <a:lnTo>
                    <a:pt x="559" y="14"/>
                  </a:lnTo>
                  <a:lnTo>
                    <a:pt x="553" y="22"/>
                  </a:lnTo>
                  <a:lnTo>
                    <a:pt x="545" y="31"/>
                  </a:lnTo>
                  <a:lnTo>
                    <a:pt x="533" y="40"/>
                  </a:lnTo>
                  <a:lnTo>
                    <a:pt x="518" y="49"/>
                  </a:lnTo>
                  <a:lnTo>
                    <a:pt x="498" y="59"/>
                  </a:lnTo>
                  <a:lnTo>
                    <a:pt x="475" y="68"/>
                  </a:lnTo>
                  <a:lnTo>
                    <a:pt x="447" y="76"/>
                  </a:lnTo>
                  <a:lnTo>
                    <a:pt x="414" y="83"/>
                  </a:lnTo>
                  <a:lnTo>
                    <a:pt x="375" y="87"/>
                  </a:lnTo>
                  <a:lnTo>
                    <a:pt x="331" y="91"/>
                  </a:lnTo>
                  <a:lnTo>
                    <a:pt x="281" y="92"/>
                  </a:lnTo>
                  <a:lnTo>
                    <a:pt x="231" y="91"/>
                  </a:lnTo>
                  <a:lnTo>
                    <a:pt x="187" y="87"/>
                  </a:lnTo>
                  <a:lnTo>
                    <a:pt x="149" y="83"/>
                  </a:lnTo>
                  <a:lnTo>
                    <a:pt x="115" y="76"/>
                  </a:lnTo>
                  <a:lnTo>
                    <a:pt x="88" y="68"/>
                  </a:lnTo>
                  <a:lnTo>
                    <a:pt x="64" y="59"/>
                  </a:lnTo>
                  <a:lnTo>
                    <a:pt x="45" y="49"/>
                  </a:lnTo>
                  <a:lnTo>
                    <a:pt x="30" y="40"/>
                  </a:lnTo>
                  <a:lnTo>
                    <a:pt x="18" y="31"/>
                  </a:lnTo>
                  <a:lnTo>
                    <a:pt x="9" y="22"/>
                  </a:lnTo>
                  <a:lnTo>
                    <a:pt x="3" y="14"/>
                  </a:lnTo>
                  <a:lnTo>
                    <a:pt x="0" y="7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7945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6" name="Freeform 20"/>
            <p:cNvSpPr>
              <a:spLocks/>
            </p:cNvSpPr>
            <p:nvPr/>
          </p:nvSpPr>
          <p:spPr bwMode="auto">
            <a:xfrm>
              <a:off x="1084" y="3760"/>
              <a:ext cx="259" cy="134"/>
            </a:xfrm>
            <a:custGeom>
              <a:avLst/>
              <a:gdLst>
                <a:gd name="T0" fmla="*/ 1298 w 1298"/>
                <a:gd name="T1" fmla="*/ 0 h 674"/>
                <a:gd name="T2" fmla="*/ 1298 w 1298"/>
                <a:gd name="T3" fmla="*/ 674 h 674"/>
                <a:gd name="T4" fmla="*/ 0 w 1298"/>
                <a:gd name="T5" fmla="*/ 674 h 674"/>
                <a:gd name="T6" fmla="*/ 3 w 1298"/>
                <a:gd name="T7" fmla="*/ 640 h 674"/>
                <a:gd name="T8" fmla="*/ 14 w 1298"/>
                <a:gd name="T9" fmla="*/ 603 h 674"/>
                <a:gd name="T10" fmla="*/ 31 w 1298"/>
                <a:gd name="T11" fmla="*/ 567 h 674"/>
                <a:gd name="T12" fmla="*/ 54 w 1298"/>
                <a:gd name="T13" fmla="*/ 530 h 674"/>
                <a:gd name="T14" fmla="*/ 82 w 1298"/>
                <a:gd name="T15" fmla="*/ 492 h 674"/>
                <a:gd name="T16" fmla="*/ 116 w 1298"/>
                <a:gd name="T17" fmla="*/ 453 h 674"/>
                <a:gd name="T18" fmla="*/ 155 w 1298"/>
                <a:gd name="T19" fmla="*/ 416 h 674"/>
                <a:gd name="T20" fmla="*/ 200 w 1298"/>
                <a:gd name="T21" fmla="*/ 378 h 674"/>
                <a:gd name="T22" fmla="*/ 249 w 1298"/>
                <a:gd name="T23" fmla="*/ 341 h 674"/>
                <a:gd name="T24" fmla="*/ 302 w 1298"/>
                <a:gd name="T25" fmla="*/ 305 h 674"/>
                <a:gd name="T26" fmla="*/ 359 w 1298"/>
                <a:gd name="T27" fmla="*/ 269 h 674"/>
                <a:gd name="T28" fmla="*/ 418 w 1298"/>
                <a:gd name="T29" fmla="*/ 235 h 674"/>
                <a:gd name="T30" fmla="*/ 482 w 1298"/>
                <a:gd name="T31" fmla="*/ 202 h 674"/>
                <a:gd name="T32" fmla="*/ 548 w 1298"/>
                <a:gd name="T33" fmla="*/ 171 h 674"/>
                <a:gd name="T34" fmla="*/ 617 w 1298"/>
                <a:gd name="T35" fmla="*/ 142 h 674"/>
                <a:gd name="T36" fmla="*/ 689 w 1298"/>
                <a:gd name="T37" fmla="*/ 115 h 674"/>
                <a:gd name="T38" fmla="*/ 761 w 1298"/>
                <a:gd name="T39" fmla="*/ 90 h 674"/>
                <a:gd name="T40" fmla="*/ 836 w 1298"/>
                <a:gd name="T41" fmla="*/ 68 h 674"/>
                <a:gd name="T42" fmla="*/ 912 w 1298"/>
                <a:gd name="T43" fmla="*/ 48 h 674"/>
                <a:gd name="T44" fmla="*/ 988 w 1298"/>
                <a:gd name="T45" fmla="*/ 31 h 674"/>
                <a:gd name="T46" fmla="*/ 1066 w 1298"/>
                <a:gd name="T47" fmla="*/ 19 h 674"/>
                <a:gd name="T48" fmla="*/ 1144 w 1298"/>
                <a:gd name="T49" fmla="*/ 8 h 674"/>
                <a:gd name="T50" fmla="*/ 1222 w 1298"/>
                <a:gd name="T51" fmla="*/ 3 h 674"/>
                <a:gd name="T52" fmla="*/ 1298 w 1298"/>
                <a:gd name="T53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98" h="674">
                  <a:moveTo>
                    <a:pt x="1298" y="0"/>
                  </a:moveTo>
                  <a:lnTo>
                    <a:pt x="1298" y="674"/>
                  </a:lnTo>
                  <a:lnTo>
                    <a:pt x="0" y="674"/>
                  </a:lnTo>
                  <a:lnTo>
                    <a:pt x="3" y="640"/>
                  </a:lnTo>
                  <a:lnTo>
                    <a:pt x="14" y="603"/>
                  </a:lnTo>
                  <a:lnTo>
                    <a:pt x="31" y="567"/>
                  </a:lnTo>
                  <a:lnTo>
                    <a:pt x="54" y="530"/>
                  </a:lnTo>
                  <a:lnTo>
                    <a:pt x="82" y="492"/>
                  </a:lnTo>
                  <a:lnTo>
                    <a:pt x="116" y="453"/>
                  </a:lnTo>
                  <a:lnTo>
                    <a:pt x="155" y="416"/>
                  </a:lnTo>
                  <a:lnTo>
                    <a:pt x="200" y="378"/>
                  </a:lnTo>
                  <a:lnTo>
                    <a:pt x="249" y="341"/>
                  </a:lnTo>
                  <a:lnTo>
                    <a:pt x="302" y="305"/>
                  </a:lnTo>
                  <a:lnTo>
                    <a:pt x="359" y="269"/>
                  </a:lnTo>
                  <a:lnTo>
                    <a:pt x="418" y="235"/>
                  </a:lnTo>
                  <a:lnTo>
                    <a:pt x="482" y="202"/>
                  </a:lnTo>
                  <a:lnTo>
                    <a:pt x="548" y="171"/>
                  </a:lnTo>
                  <a:lnTo>
                    <a:pt x="617" y="142"/>
                  </a:lnTo>
                  <a:lnTo>
                    <a:pt x="689" y="115"/>
                  </a:lnTo>
                  <a:lnTo>
                    <a:pt x="761" y="90"/>
                  </a:lnTo>
                  <a:lnTo>
                    <a:pt x="836" y="68"/>
                  </a:lnTo>
                  <a:lnTo>
                    <a:pt x="912" y="48"/>
                  </a:lnTo>
                  <a:lnTo>
                    <a:pt x="988" y="31"/>
                  </a:lnTo>
                  <a:lnTo>
                    <a:pt x="1066" y="19"/>
                  </a:lnTo>
                  <a:lnTo>
                    <a:pt x="1144" y="8"/>
                  </a:lnTo>
                  <a:lnTo>
                    <a:pt x="1222" y="3"/>
                  </a:lnTo>
                  <a:lnTo>
                    <a:pt x="1298" y="0"/>
                  </a:lnTo>
                  <a:close/>
                </a:path>
              </a:pathLst>
            </a:custGeom>
            <a:solidFill>
              <a:srgbClr val="B4DEF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7" name="Freeform 21"/>
            <p:cNvSpPr>
              <a:spLocks/>
            </p:cNvSpPr>
            <p:nvPr/>
          </p:nvSpPr>
          <p:spPr bwMode="auto">
            <a:xfrm>
              <a:off x="1343" y="3760"/>
              <a:ext cx="260" cy="134"/>
            </a:xfrm>
            <a:custGeom>
              <a:avLst/>
              <a:gdLst>
                <a:gd name="T0" fmla="*/ 0 w 1298"/>
                <a:gd name="T1" fmla="*/ 0 h 674"/>
                <a:gd name="T2" fmla="*/ 78 w 1298"/>
                <a:gd name="T3" fmla="*/ 3 h 674"/>
                <a:gd name="T4" fmla="*/ 154 w 1298"/>
                <a:gd name="T5" fmla="*/ 8 h 674"/>
                <a:gd name="T6" fmla="*/ 232 w 1298"/>
                <a:gd name="T7" fmla="*/ 19 h 674"/>
                <a:gd name="T8" fmla="*/ 310 w 1298"/>
                <a:gd name="T9" fmla="*/ 31 h 674"/>
                <a:gd name="T10" fmla="*/ 386 w 1298"/>
                <a:gd name="T11" fmla="*/ 48 h 674"/>
                <a:gd name="T12" fmla="*/ 462 w 1298"/>
                <a:gd name="T13" fmla="*/ 68 h 674"/>
                <a:gd name="T14" fmla="*/ 537 w 1298"/>
                <a:gd name="T15" fmla="*/ 90 h 674"/>
                <a:gd name="T16" fmla="*/ 609 w 1298"/>
                <a:gd name="T17" fmla="*/ 115 h 674"/>
                <a:gd name="T18" fmla="*/ 681 w 1298"/>
                <a:gd name="T19" fmla="*/ 142 h 674"/>
                <a:gd name="T20" fmla="*/ 750 w 1298"/>
                <a:gd name="T21" fmla="*/ 171 h 674"/>
                <a:gd name="T22" fmla="*/ 816 w 1298"/>
                <a:gd name="T23" fmla="*/ 202 h 674"/>
                <a:gd name="T24" fmla="*/ 880 w 1298"/>
                <a:gd name="T25" fmla="*/ 235 h 674"/>
                <a:gd name="T26" fmla="*/ 940 w 1298"/>
                <a:gd name="T27" fmla="*/ 269 h 674"/>
                <a:gd name="T28" fmla="*/ 997 w 1298"/>
                <a:gd name="T29" fmla="*/ 305 h 674"/>
                <a:gd name="T30" fmla="*/ 1049 w 1298"/>
                <a:gd name="T31" fmla="*/ 341 h 674"/>
                <a:gd name="T32" fmla="*/ 1098 w 1298"/>
                <a:gd name="T33" fmla="*/ 378 h 674"/>
                <a:gd name="T34" fmla="*/ 1143 w 1298"/>
                <a:gd name="T35" fmla="*/ 416 h 674"/>
                <a:gd name="T36" fmla="*/ 1182 w 1298"/>
                <a:gd name="T37" fmla="*/ 453 h 674"/>
                <a:gd name="T38" fmla="*/ 1216 w 1298"/>
                <a:gd name="T39" fmla="*/ 492 h 674"/>
                <a:gd name="T40" fmla="*/ 1245 w 1298"/>
                <a:gd name="T41" fmla="*/ 530 h 674"/>
                <a:gd name="T42" fmla="*/ 1268 w 1298"/>
                <a:gd name="T43" fmla="*/ 567 h 674"/>
                <a:gd name="T44" fmla="*/ 1285 w 1298"/>
                <a:gd name="T45" fmla="*/ 603 h 674"/>
                <a:gd name="T46" fmla="*/ 1295 w 1298"/>
                <a:gd name="T47" fmla="*/ 640 h 674"/>
                <a:gd name="T48" fmla="*/ 1298 w 1298"/>
                <a:gd name="T49" fmla="*/ 674 h 674"/>
                <a:gd name="T50" fmla="*/ 0 w 1298"/>
                <a:gd name="T51" fmla="*/ 674 h 674"/>
                <a:gd name="T52" fmla="*/ 0 w 1298"/>
                <a:gd name="T53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98" h="674">
                  <a:moveTo>
                    <a:pt x="0" y="0"/>
                  </a:moveTo>
                  <a:lnTo>
                    <a:pt x="78" y="3"/>
                  </a:lnTo>
                  <a:lnTo>
                    <a:pt x="154" y="8"/>
                  </a:lnTo>
                  <a:lnTo>
                    <a:pt x="232" y="19"/>
                  </a:lnTo>
                  <a:lnTo>
                    <a:pt x="310" y="31"/>
                  </a:lnTo>
                  <a:lnTo>
                    <a:pt x="386" y="48"/>
                  </a:lnTo>
                  <a:lnTo>
                    <a:pt x="462" y="68"/>
                  </a:lnTo>
                  <a:lnTo>
                    <a:pt x="537" y="90"/>
                  </a:lnTo>
                  <a:lnTo>
                    <a:pt x="609" y="115"/>
                  </a:lnTo>
                  <a:lnTo>
                    <a:pt x="681" y="142"/>
                  </a:lnTo>
                  <a:lnTo>
                    <a:pt x="750" y="171"/>
                  </a:lnTo>
                  <a:lnTo>
                    <a:pt x="816" y="202"/>
                  </a:lnTo>
                  <a:lnTo>
                    <a:pt x="880" y="235"/>
                  </a:lnTo>
                  <a:lnTo>
                    <a:pt x="940" y="269"/>
                  </a:lnTo>
                  <a:lnTo>
                    <a:pt x="997" y="305"/>
                  </a:lnTo>
                  <a:lnTo>
                    <a:pt x="1049" y="341"/>
                  </a:lnTo>
                  <a:lnTo>
                    <a:pt x="1098" y="378"/>
                  </a:lnTo>
                  <a:lnTo>
                    <a:pt x="1143" y="416"/>
                  </a:lnTo>
                  <a:lnTo>
                    <a:pt x="1182" y="453"/>
                  </a:lnTo>
                  <a:lnTo>
                    <a:pt x="1216" y="492"/>
                  </a:lnTo>
                  <a:lnTo>
                    <a:pt x="1245" y="530"/>
                  </a:lnTo>
                  <a:lnTo>
                    <a:pt x="1268" y="567"/>
                  </a:lnTo>
                  <a:lnTo>
                    <a:pt x="1285" y="603"/>
                  </a:lnTo>
                  <a:lnTo>
                    <a:pt x="1295" y="640"/>
                  </a:lnTo>
                  <a:lnTo>
                    <a:pt x="1298" y="674"/>
                  </a:lnTo>
                  <a:lnTo>
                    <a:pt x="0" y="6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DEF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8" name="Freeform 22"/>
            <p:cNvSpPr>
              <a:spLocks/>
            </p:cNvSpPr>
            <p:nvPr/>
          </p:nvSpPr>
          <p:spPr bwMode="auto">
            <a:xfrm>
              <a:off x="1290" y="3755"/>
              <a:ext cx="107" cy="29"/>
            </a:xfrm>
            <a:custGeom>
              <a:avLst/>
              <a:gdLst>
                <a:gd name="T0" fmla="*/ 237 w 535"/>
                <a:gd name="T1" fmla="*/ 0 h 141"/>
                <a:gd name="T2" fmla="*/ 282 w 535"/>
                <a:gd name="T3" fmla="*/ 1 h 141"/>
                <a:gd name="T4" fmla="*/ 324 w 535"/>
                <a:gd name="T5" fmla="*/ 3 h 141"/>
                <a:gd name="T6" fmla="*/ 363 w 535"/>
                <a:gd name="T7" fmla="*/ 6 h 141"/>
                <a:gd name="T8" fmla="*/ 400 w 535"/>
                <a:gd name="T9" fmla="*/ 12 h 141"/>
                <a:gd name="T10" fmla="*/ 433 w 535"/>
                <a:gd name="T11" fmla="*/ 18 h 141"/>
                <a:gd name="T12" fmla="*/ 463 w 535"/>
                <a:gd name="T13" fmla="*/ 25 h 141"/>
                <a:gd name="T14" fmla="*/ 487 w 535"/>
                <a:gd name="T15" fmla="*/ 30 h 141"/>
                <a:gd name="T16" fmla="*/ 507 w 535"/>
                <a:gd name="T17" fmla="*/ 36 h 141"/>
                <a:gd name="T18" fmla="*/ 522 w 535"/>
                <a:gd name="T19" fmla="*/ 41 h 141"/>
                <a:gd name="T20" fmla="*/ 531 w 535"/>
                <a:gd name="T21" fmla="*/ 44 h 141"/>
                <a:gd name="T22" fmla="*/ 535 w 535"/>
                <a:gd name="T23" fmla="*/ 45 h 141"/>
                <a:gd name="T24" fmla="*/ 532 w 535"/>
                <a:gd name="T25" fmla="*/ 47 h 141"/>
                <a:gd name="T26" fmla="*/ 528 w 535"/>
                <a:gd name="T27" fmla="*/ 52 h 141"/>
                <a:gd name="T28" fmla="*/ 520 w 535"/>
                <a:gd name="T29" fmla="*/ 60 h 141"/>
                <a:gd name="T30" fmla="*/ 507 w 535"/>
                <a:gd name="T31" fmla="*/ 69 h 141"/>
                <a:gd name="T32" fmla="*/ 491 w 535"/>
                <a:gd name="T33" fmla="*/ 81 h 141"/>
                <a:gd name="T34" fmla="*/ 472 w 535"/>
                <a:gd name="T35" fmla="*/ 93 h 141"/>
                <a:gd name="T36" fmla="*/ 448 w 535"/>
                <a:gd name="T37" fmla="*/ 105 h 141"/>
                <a:gd name="T38" fmla="*/ 420 w 535"/>
                <a:gd name="T39" fmla="*/ 116 h 141"/>
                <a:gd name="T40" fmla="*/ 388 w 535"/>
                <a:gd name="T41" fmla="*/ 127 h 141"/>
                <a:gd name="T42" fmla="*/ 353 w 535"/>
                <a:gd name="T43" fmla="*/ 135 h 141"/>
                <a:gd name="T44" fmla="*/ 312 w 535"/>
                <a:gd name="T45" fmla="*/ 140 h 141"/>
                <a:gd name="T46" fmla="*/ 267 w 535"/>
                <a:gd name="T47" fmla="*/ 141 h 141"/>
                <a:gd name="T48" fmla="*/ 223 w 535"/>
                <a:gd name="T49" fmla="*/ 140 h 141"/>
                <a:gd name="T50" fmla="*/ 181 w 535"/>
                <a:gd name="T51" fmla="*/ 135 h 141"/>
                <a:gd name="T52" fmla="*/ 146 w 535"/>
                <a:gd name="T53" fmla="*/ 127 h 141"/>
                <a:gd name="T54" fmla="*/ 114 w 535"/>
                <a:gd name="T55" fmla="*/ 116 h 141"/>
                <a:gd name="T56" fmla="*/ 87 w 535"/>
                <a:gd name="T57" fmla="*/ 105 h 141"/>
                <a:gd name="T58" fmla="*/ 63 w 535"/>
                <a:gd name="T59" fmla="*/ 93 h 141"/>
                <a:gd name="T60" fmla="*/ 43 w 535"/>
                <a:gd name="T61" fmla="*/ 81 h 141"/>
                <a:gd name="T62" fmla="*/ 27 w 535"/>
                <a:gd name="T63" fmla="*/ 69 h 141"/>
                <a:gd name="T64" fmla="*/ 16 w 535"/>
                <a:gd name="T65" fmla="*/ 60 h 141"/>
                <a:gd name="T66" fmla="*/ 7 w 535"/>
                <a:gd name="T67" fmla="*/ 52 h 141"/>
                <a:gd name="T68" fmla="*/ 2 w 535"/>
                <a:gd name="T69" fmla="*/ 47 h 141"/>
                <a:gd name="T70" fmla="*/ 0 w 535"/>
                <a:gd name="T71" fmla="*/ 45 h 141"/>
                <a:gd name="T72" fmla="*/ 49 w 535"/>
                <a:gd name="T73" fmla="*/ 28 h 141"/>
                <a:gd name="T74" fmla="*/ 97 w 535"/>
                <a:gd name="T75" fmla="*/ 16 h 141"/>
                <a:gd name="T76" fmla="*/ 145 w 535"/>
                <a:gd name="T77" fmla="*/ 8 h 141"/>
                <a:gd name="T78" fmla="*/ 192 w 535"/>
                <a:gd name="T79" fmla="*/ 2 h 141"/>
                <a:gd name="T80" fmla="*/ 237 w 535"/>
                <a:gd name="T81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5" h="141">
                  <a:moveTo>
                    <a:pt x="237" y="0"/>
                  </a:moveTo>
                  <a:lnTo>
                    <a:pt x="282" y="1"/>
                  </a:lnTo>
                  <a:lnTo>
                    <a:pt x="324" y="3"/>
                  </a:lnTo>
                  <a:lnTo>
                    <a:pt x="363" y="6"/>
                  </a:lnTo>
                  <a:lnTo>
                    <a:pt x="400" y="12"/>
                  </a:lnTo>
                  <a:lnTo>
                    <a:pt x="433" y="18"/>
                  </a:lnTo>
                  <a:lnTo>
                    <a:pt x="463" y="25"/>
                  </a:lnTo>
                  <a:lnTo>
                    <a:pt x="487" y="30"/>
                  </a:lnTo>
                  <a:lnTo>
                    <a:pt x="507" y="36"/>
                  </a:lnTo>
                  <a:lnTo>
                    <a:pt x="522" y="41"/>
                  </a:lnTo>
                  <a:lnTo>
                    <a:pt x="531" y="44"/>
                  </a:lnTo>
                  <a:lnTo>
                    <a:pt x="535" y="45"/>
                  </a:lnTo>
                  <a:lnTo>
                    <a:pt x="532" y="47"/>
                  </a:lnTo>
                  <a:lnTo>
                    <a:pt x="528" y="52"/>
                  </a:lnTo>
                  <a:lnTo>
                    <a:pt x="520" y="60"/>
                  </a:lnTo>
                  <a:lnTo>
                    <a:pt x="507" y="69"/>
                  </a:lnTo>
                  <a:lnTo>
                    <a:pt x="491" y="81"/>
                  </a:lnTo>
                  <a:lnTo>
                    <a:pt x="472" y="93"/>
                  </a:lnTo>
                  <a:lnTo>
                    <a:pt x="448" y="105"/>
                  </a:lnTo>
                  <a:lnTo>
                    <a:pt x="420" y="116"/>
                  </a:lnTo>
                  <a:lnTo>
                    <a:pt x="388" y="127"/>
                  </a:lnTo>
                  <a:lnTo>
                    <a:pt x="353" y="135"/>
                  </a:lnTo>
                  <a:lnTo>
                    <a:pt x="312" y="140"/>
                  </a:lnTo>
                  <a:lnTo>
                    <a:pt x="267" y="141"/>
                  </a:lnTo>
                  <a:lnTo>
                    <a:pt x="223" y="140"/>
                  </a:lnTo>
                  <a:lnTo>
                    <a:pt x="181" y="135"/>
                  </a:lnTo>
                  <a:lnTo>
                    <a:pt x="146" y="127"/>
                  </a:lnTo>
                  <a:lnTo>
                    <a:pt x="114" y="116"/>
                  </a:lnTo>
                  <a:lnTo>
                    <a:pt x="87" y="105"/>
                  </a:lnTo>
                  <a:lnTo>
                    <a:pt x="63" y="93"/>
                  </a:lnTo>
                  <a:lnTo>
                    <a:pt x="43" y="81"/>
                  </a:lnTo>
                  <a:lnTo>
                    <a:pt x="27" y="69"/>
                  </a:lnTo>
                  <a:lnTo>
                    <a:pt x="16" y="60"/>
                  </a:lnTo>
                  <a:lnTo>
                    <a:pt x="7" y="52"/>
                  </a:lnTo>
                  <a:lnTo>
                    <a:pt x="2" y="47"/>
                  </a:lnTo>
                  <a:lnTo>
                    <a:pt x="0" y="45"/>
                  </a:lnTo>
                  <a:lnTo>
                    <a:pt x="49" y="28"/>
                  </a:lnTo>
                  <a:lnTo>
                    <a:pt x="97" y="16"/>
                  </a:lnTo>
                  <a:lnTo>
                    <a:pt x="145" y="8"/>
                  </a:lnTo>
                  <a:lnTo>
                    <a:pt x="192" y="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FDCC9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9" name="Freeform 23"/>
            <p:cNvSpPr>
              <a:spLocks/>
            </p:cNvSpPr>
            <p:nvPr/>
          </p:nvSpPr>
          <p:spPr bwMode="auto">
            <a:xfrm>
              <a:off x="1114" y="3149"/>
              <a:ext cx="504" cy="363"/>
            </a:xfrm>
            <a:custGeom>
              <a:avLst/>
              <a:gdLst>
                <a:gd name="T0" fmla="*/ 2511 w 2517"/>
                <a:gd name="T1" fmla="*/ 15 h 1815"/>
                <a:gd name="T2" fmla="*/ 2503 w 2517"/>
                <a:gd name="T3" fmla="*/ 87 h 1815"/>
                <a:gd name="T4" fmla="*/ 2432 w 2517"/>
                <a:gd name="T5" fmla="*/ 186 h 1815"/>
                <a:gd name="T6" fmla="*/ 2331 w 2517"/>
                <a:gd name="T7" fmla="*/ 281 h 1815"/>
                <a:gd name="T8" fmla="*/ 2238 w 2517"/>
                <a:gd name="T9" fmla="*/ 353 h 1815"/>
                <a:gd name="T10" fmla="*/ 2185 w 2517"/>
                <a:gd name="T11" fmla="*/ 391 h 1815"/>
                <a:gd name="T12" fmla="*/ 2273 w 2517"/>
                <a:gd name="T13" fmla="*/ 381 h 1815"/>
                <a:gd name="T14" fmla="*/ 2386 w 2517"/>
                <a:gd name="T15" fmla="*/ 356 h 1815"/>
                <a:gd name="T16" fmla="*/ 2473 w 2517"/>
                <a:gd name="T17" fmla="*/ 337 h 1815"/>
                <a:gd name="T18" fmla="*/ 2515 w 2517"/>
                <a:gd name="T19" fmla="*/ 350 h 1815"/>
                <a:gd name="T20" fmla="*/ 2494 w 2517"/>
                <a:gd name="T21" fmla="*/ 417 h 1815"/>
                <a:gd name="T22" fmla="*/ 2413 w 2517"/>
                <a:gd name="T23" fmla="*/ 509 h 1815"/>
                <a:gd name="T24" fmla="*/ 2323 w 2517"/>
                <a:gd name="T25" fmla="*/ 575 h 1815"/>
                <a:gd name="T26" fmla="*/ 2270 w 2517"/>
                <a:gd name="T27" fmla="*/ 607 h 1815"/>
                <a:gd name="T28" fmla="*/ 2303 w 2517"/>
                <a:gd name="T29" fmla="*/ 796 h 1815"/>
                <a:gd name="T30" fmla="*/ 2319 w 2517"/>
                <a:gd name="T31" fmla="*/ 1072 h 1815"/>
                <a:gd name="T32" fmla="*/ 2306 w 2517"/>
                <a:gd name="T33" fmla="*/ 1346 h 1815"/>
                <a:gd name="T34" fmla="*/ 2273 w 2517"/>
                <a:gd name="T35" fmla="*/ 1585 h 1815"/>
                <a:gd name="T36" fmla="*/ 2225 w 2517"/>
                <a:gd name="T37" fmla="*/ 1754 h 1815"/>
                <a:gd name="T38" fmla="*/ 2171 w 2517"/>
                <a:gd name="T39" fmla="*/ 1815 h 1815"/>
                <a:gd name="T40" fmla="*/ 2142 w 2517"/>
                <a:gd name="T41" fmla="*/ 1782 h 1815"/>
                <a:gd name="T42" fmla="*/ 2126 w 2517"/>
                <a:gd name="T43" fmla="*/ 1701 h 1815"/>
                <a:gd name="T44" fmla="*/ 2109 w 2517"/>
                <a:gd name="T45" fmla="*/ 1587 h 1815"/>
                <a:gd name="T46" fmla="*/ 2080 w 2517"/>
                <a:gd name="T47" fmla="*/ 1458 h 1815"/>
                <a:gd name="T48" fmla="*/ 2026 w 2517"/>
                <a:gd name="T49" fmla="*/ 1333 h 1815"/>
                <a:gd name="T50" fmla="*/ 1936 w 2517"/>
                <a:gd name="T51" fmla="*/ 1225 h 1815"/>
                <a:gd name="T52" fmla="*/ 1794 w 2517"/>
                <a:gd name="T53" fmla="*/ 1156 h 1815"/>
                <a:gd name="T54" fmla="*/ 1591 w 2517"/>
                <a:gd name="T55" fmla="*/ 1137 h 1815"/>
                <a:gd name="T56" fmla="*/ 1346 w 2517"/>
                <a:gd name="T57" fmla="*/ 1116 h 1815"/>
                <a:gd name="T58" fmla="*/ 1101 w 2517"/>
                <a:gd name="T59" fmla="*/ 1079 h 1815"/>
                <a:gd name="T60" fmla="*/ 878 w 2517"/>
                <a:gd name="T61" fmla="*/ 1033 h 1815"/>
                <a:gd name="T62" fmla="*/ 704 w 2517"/>
                <a:gd name="T63" fmla="*/ 992 h 1815"/>
                <a:gd name="T64" fmla="*/ 605 w 2517"/>
                <a:gd name="T65" fmla="*/ 965 h 1815"/>
                <a:gd name="T66" fmla="*/ 483 w 2517"/>
                <a:gd name="T67" fmla="*/ 1018 h 1815"/>
                <a:gd name="T68" fmla="*/ 333 w 2517"/>
                <a:gd name="T69" fmla="*/ 1151 h 1815"/>
                <a:gd name="T70" fmla="*/ 272 w 2517"/>
                <a:gd name="T71" fmla="*/ 1315 h 1815"/>
                <a:gd name="T72" fmla="*/ 265 w 2517"/>
                <a:gd name="T73" fmla="*/ 1486 h 1815"/>
                <a:gd name="T74" fmla="*/ 227 w 2517"/>
                <a:gd name="T75" fmla="*/ 1655 h 1815"/>
                <a:gd name="T76" fmla="*/ 165 w 2517"/>
                <a:gd name="T77" fmla="*/ 1781 h 1815"/>
                <a:gd name="T78" fmla="*/ 93 w 2517"/>
                <a:gd name="T79" fmla="*/ 1811 h 1815"/>
                <a:gd name="T80" fmla="*/ 42 w 2517"/>
                <a:gd name="T81" fmla="*/ 1726 h 1815"/>
                <a:gd name="T82" fmla="*/ 11 w 2517"/>
                <a:gd name="T83" fmla="*/ 1537 h 1815"/>
                <a:gd name="T84" fmla="*/ 0 w 2517"/>
                <a:gd name="T85" fmla="*/ 1257 h 1815"/>
                <a:gd name="T86" fmla="*/ 14 w 2517"/>
                <a:gd name="T87" fmla="*/ 917 h 1815"/>
                <a:gd name="T88" fmla="*/ 103 w 2517"/>
                <a:gd name="T89" fmla="*/ 637 h 1815"/>
                <a:gd name="T90" fmla="*/ 277 w 2517"/>
                <a:gd name="T91" fmla="*/ 408 h 1815"/>
                <a:gd name="T92" fmla="*/ 522 w 2517"/>
                <a:gd name="T93" fmla="*/ 238 h 1815"/>
                <a:gd name="T94" fmla="*/ 825 w 2517"/>
                <a:gd name="T95" fmla="*/ 137 h 1815"/>
                <a:gd name="T96" fmla="*/ 1168 w 2517"/>
                <a:gd name="T97" fmla="*/ 112 h 1815"/>
                <a:gd name="T98" fmla="*/ 1479 w 2517"/>
                <a:gd name="T99" fmla="*/ 131 h 1815"/>
                <a:gd name="T100" fmla="*/ 1757 w 2517"/>
                <a:gd name="T101" fmla="*/ 115 h 1815"/>
                <a:gd name="T102" fmla="*/ 2007 w 2517"/>
                <a:gd name="T103" fmla="*/ 79 h 1815"/>
                <a:gd name="T104" fmla="*/ 2219 w 2517"/>
                <a:gd name="T105" fmla="*/ 38 h 1815"/>
                <a:gd name="T106" fmla="*/ 2382 w 2517"/>
                <a:gd name="T107" fmla="*/ 6 h 1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17" h="1815">
                  <a:moveTo>
                    <a:pt x="2465" y="0"/>
                  </a:moveTo>
                  <a:lnTo>
                    <a:pt x="2485" y="1"/>
                  </a:lnTo>
                  <a:lnTo>
                    <a:pt x="2499" y="7"/>
                  </a:lnTo>
                  <a:lnTo>
                    <a:pt x="2511" y="15"/>
                  </a:lnTo>
                  <a:lnTo>
                    <a:pt x="2517" y="25"/>
                  </a:lnTo>
                  <a:lnTo>
                    <a:pt x="2517" y="39"/>
                  </a:lnTo>
                  <a:lnTo>
                    <a:pt x="2512" y="63"/>
                  </a:lnTo>
                  <a:lnTo>
                    <a:pt x="2503" y="87"/>
                  </a:lnTo>
                  <a:lnTo>
                    <a:pt x="2490" y="112"/>
                  </a:lnTo>
                  <a:lnTo>
                    <a:pt x="2473" y="136"/>
                  </a:lnTo>
                  <a:lnTo>
                    <a:pt x="2454" y="161"/>
                  </a:lnTo>
                  <a:lnTo>
                    <a:pt x="2432" y="186"/>
                  </a:lnTo>
                  <a:lnTo>
                    <a:pt x="2408" y="212"/>
                  </a:lnTo>
                  <a:lnTo>
                    <a:pt x="2383" y="236"/>
                  </a:lnTo>
                  <a:lnTo>
                    <a:pt x="2358" y="258"/>
                  </a:lnTo>
                  <a:lnTo>
                    <a:pt x="2331" y="281"/>
                  </a:lnTo>
                  <a:lnTo>
                    <a:pt x="2306" y="302"/>
                  </a:lnTo>
                  <a:lnTo>
                    <a:pt x="2282" y="321"/>
                  </a:lnTo>
                  <a:lnTo>
                    <a:pt x="2258" y="338"/>
                  </a:lnTo>
                  <a:lnTo>
                    <a:pt x="2238" y="353"/>
                  </a:lnTo>
                  <a:lnTo>
                    <a:pt x="2219" y="367"/>
                  </a:lnTo>
                  <a:lnTo>
                    <a:pt x="2205" y="377"/>
                  </a:lnTo>
                  <a:lnTo>
                    <a:pt x="2193" y="385"/>
                  </a:lnTo>
                  <a:lnTo>
                    <a:pt x="2185" y="391"/>
                  </a:lnTo>
                  <a:lnTo>
                    <a:pt x="2183" y="392"/>
                  </a:lnTo>
                  <a:lnTo>
                    <a:pt x="2213" y="390"/>
                  </a:lnTo>
                  <a:lnTo>
                    <a:pt x="2243" y="387"/>
                  </a:lnTo>
                  <a:lnTo>
                    <a:pt x="2273" y="381"/>
                  </a:lnTo>
                  <a:lnTo>
                    <a:pt x="2303" y="375"/>
                  </a:lnTo>
                  <a:lnTo>
                    <a:pt x="2331" y="368"/>
                  </a:lnTo>
                  <a:lnTo>
                    <a:pt x="2360" y="363"/>
                  </a:lnTo>
                  <a:lnTo>
                    <a:pt x="2386" y="356"/>
                  </a:lnTo>
                  <a:lnTo>
                    <a:pt x="2410" y="350"/>
                  </a:lnTo>
                  <a:lnTo>
                    <a:pt x="2434" y="344"/>
                  </a:lnTo>
                  <a:lnTo>
                    <a:pt x="2455" y="340"/>
                  </a:lnTo>
                  <a:lnTo>
                    <a:pt x="2473" y="337"/>
                  </a:lnTo>
                  <a:lnTo>
                    <a:pt x="2488" y="337"/>
                  </a:lnTo>
                  <a:lnTo>
                    <a:pt x="2501" y="338"/>
                  </a:lnTo>
                  <a:lnTo>
                    <a:pt x="2510" y="343"/>
                  </a:lnTo>
                  <a:lnTo>
                    <a:pt x="2515" y="350"/>
                  </a:lnTo>
                  <a:lnTo>
                    <a:pt x="2517" y="360"/>
                  </a:lnTo>
                  <a:lnTo>
                    <a:pt x="2514" y="374"/>
                  </a:lnTo>
                  <a:lnTo>
                    <a:pt x="2507" y="392"/>
                  </a:lnTo>
                  <a:lnTo>
                    <a:pt x="2494" y="417"/>
                  </a:lnTo>
                  <a:lnTo>
                    <a:pt x="2477" y="443"/>
                  </a:lnTo>
                  <a:lnTo>
                    <a:pt x="2457" y="465"/>
                  </a:lnTo>
                  <a:lnTo>
                    <a:pt x="2435" y="488"/>
                  </a:lnTo>
                  <a:lnTo>
                    <a:pt x="2413" y="509"/>
                  </a:lnTo>
                  <a:lnTo>
                    <a:pt x="2390" y="528"/>
                  </a:lnTo>
                  <a:lnTo>
                    <a:pt x="2367" y="546"/>
                  </a:lnTo>
                  <a:lnTo>
                    <a:pt x="2344" y="562"/>
                  </a:lnTo>
                  <a:lnTo>
                    <a:pt x="2323" y="575"/>
                  </a:lnTo>
                  <a:lnTo>
                    <a:pt x="2305" y="587"/>
                  </a:lnTo>
                  <a:lnTo>
                    <a:pt x="2289" y="596"/>
                  </a:lnTo>
                  <a:lnTo>
                    <a:pt x="2278" y="603"/>
                  </a:lnTo>
                  <a:lnTo>
                    <a:pt x="2270" y="607"/>
                  </a:lnTo>
                  <a:lnTo>
                    <a:pt x="2267" y="608"/>
                  </a:lnTo>
                  <a:lnTo>
                    <a:pt x="2281" y="668"/>
                  </a:lnTo>
                  <a:lnTo>
                    <a:pt x="2294" y="731"/>
                  </a:lnTo>
                  <a:lnTo>
                    <a:pt x="2303" y="796"/>
                  </a:lnTo>
                  <a:lnTo>
                    <a:pt x="2310" y="864"/>
                  </a:lnTo>
                  <a:lnTo>
                    <a:pt x="2315" y="932"/>
                  </a:lnTo>
                  <a:lnTo>
                    <a:pt x="2318" y="1002"/>
                  </a:lnTo>
                  <a:lnTo>
                    <a:pt x="2319" y="1072"/>
                  </a:lnTo>
                  <a:lnTo>
                    <a:pt x="2319" y="1143"/>
                  </a:lnTo>
                  <a:lnTo>
                    <a:pt x="2315" y="1211"/>
                  </a:lnTo>
                  <a:lnTo>
                    <a:pt x="2312" y="1280"/>
                  </a:lnTo>
                  <a:lnTo>
                    <a:pt x="2306" y="1346"/>
                  </a:lnTo>
                  <a:lnTo>
                    <a:pt x="2299" y="1412"/>
                  </a:lnTo>
                  <a:lnTo>
                    <a:pt x="2291" y="1473"/>
                  </a:lnTo>
                  <a:lnTo>
                    <a:pt x="2282" y="1530"/>
                  </a:lnTo>
                  <a:lnTo>
                    <a:pt x="2273" y="1585"/>
                  </a:lnTo>
                  <a:lnTo>
                    <a:pt x="2262" y="1636"/>
                  </a:lnTo>
                  <a:lnTo>
                    <a:pt x="2250" y="1680"/>
                  </a:lnTo>
                  <a:lnTo>
                    <a:pt x="2238" y="1719"/>
                  </a:lnTo>
                  <a:lnTo>
                    <a:pt x="2225" y="1754"/>
                  </a:lnTo>
                  <a:lnTo>
                    <a:pt x="2211" y="1780"/>
                  </a:lnTo>
                  <a:lnTo>
                    <a:pt x="2199" y="1799"/>
                  </a:lnTo>
                  <a:lnTo>
                    <a:pt x="2185" y="1811"/>
                  </a:lnTo>
                  <a:lnTo>
                    <a:pt x="2171" y="1815"/>
                  </a:lnTo>
                  <a:lnTo>
                    <a:pt x="2162" y="1812"/>
                  </a:lnTo>
                  <a:lnTo>
                    <a:pt x="2154" y="1806"/>
                  </a:lnTo>
                  <a:lnTo>
                    <a:pt x="2147" y="1796"/>
                  </a:lnTo>
                  <a:lnTo>
                    <a:pt x="2142" y="1782"/>
                  </a:lnTo>
                  <a:lnTo>
                    <a:pt x="2137" y="1766"/>
                  </a:lnTo>
                  <a:lnTo>
                    <a:pt x="2133" y="1747"/>
                  </a:lnTo>
                  <a:lnTo>
                    <a:pt x="2129" y="1725"/>
                  </a:lnTo>
                  <a:lnTo>
                    <a:pt x="2126" y="1701"/>
                  </a:lnTo>
                  <a:lnTo>
                    <a:pt x="2121" y="1675"/>
                  </a:lnTo>
                  <a:lnTo>
                    <a:pt x="2118" y="1647"/>
                  </a:lnTo>
                  <a:lnTo>
                    <a:pt x="2114" y="1617"/>
                  </a:lnTo>
                  <a:lnTo>
                    <a:pt x="2109" y="1587"/>
                  </a:lnTo>
                  <a:lnTo>
                    <a:pt x="2104" y="1556"/>
                  </a:lnTo>
                  <a:lnTo>
                    <a:pt x="2097" y="1524"/>
                  </a:lnTo>
                  <a:lnTo>
                    <a:pt x="2089" y="1490"/>
                  </a:lnTo>
                  <a:lnTo>
                    <a:pt x="2080" y="1458"/>
                  </a:lnTo>
                  <a:lnTo>
                    <a:pt x="2070" y="1425"/>
                  </a:lnTo>
                  <a:lnTo>
                    <a:pt x="2057" y="1393"/>
                  </a:lnTo>
                  <a:lnTo>
                    <a:pt x="2043" y="1362"/>
                  </a:lnTo>
                  <a:lnTo>
                    <a:pt x="2026" y="1333"/>
                  </a:lnTo>
                  <a:lnTo>
                    <a:pt x="2008" y="1303"/>
                  </a:lnTo>
                  <a:lnTo>
                    <a:pt x="1986" y="1275"/>
                  </a:lnTo>
                  <a:lnTo>
                    <a:pt x="1962" y="1249"/>
                  </a:lnTo>
                  <a:lnTo>
                    <a:pt x="1936" y="1225"/>
                  </a:lnTo>
                  <a:lnTo>
                    <a:pt x="1906" y="1204"/>
                  </a:lnTo>
                  <a:lnTo>
                    <a:pt x="1872" y="1185"/>
                  </a:lnTo>
                  <a:lnTo>
                    <a:pt x="1835" y="1169"/>
                  </a:lnTo>
                  <a:lnTo>
                    <a:pt x="1794" y="1156"/>
                  </a:lnTo>
                  <a:lnTo>
                    <a:pt x="1750" y="1146"/>
                  </a:lnTo>
                  <a:lnTo>
                    <a:pt x="1702" y="1140"/>
                  </a:lnTo>
                  <a:lnTo>
                    <a:pt x="1648" y="1138"/>
                  </a:lnTo>
                  <a:lnTo>
                    <a:pt x="1591" y="1137"/>
                  </a:lnTo>
                  <a:lnTo>
                    <a:pt x="1531" y="1135"/>
                  </a:lnTo>
                  <a:lnTo>
                    <a:pt x="1471" y="1130"/>
                  </a:lnTo>
                  <a:lnTo>
                    <a:pt x="1409" y="1124"/>
                  </a:lnTo>
                  <a:lnTo>
                    <a:pt x="1346" y="1116"/>
                  </a:lnTo>
                  <a:lnTo>
                    <a:pt x="1285" y="1108"/>
                  </a:lnTo>
                  <a:lnTo>
                    <a:pt x="1222" y="1099"/>
                  </a:lnTo>
                  <a:lnTo>
                    <a:pt x="1161" y="1089"/>
                  </a:lnTo>
                  <a:lnTo>
                    <a:pt x="1101" y="1079"/>
                  </a:lnTo>
                  <a:lnTo>
                    <a:pt x="1041" y="1067"/>
                  </a:lnTo>
                  <a:lnTo>
                    <a:pt x="984" y="1056"/>
                  </a:lnTo>
                  <a:lnTo>
                    <a:pt x="930" y="1044"/>
                  </a:lnTo>
                  <a:lnTo>
                    <a:pt x="878" y="1033"/>
                  </a:lnTo>
                  <a:lnTo>
                    <a:pt x="829" y="1021"/>
                  </a:lnTo>
                  <a:lnTo>
                    <a:pt x="783" y="1011"/>
                  </a:lnTo>
                  <a:lnTo>
                    <a:pt x="742" y="1001"/>
                  </a:lnTo>
                  <a:lnTo>
                    <a:pt x="704" y="992"/>
                  </a:lnTo>
                  <a:lnTo>
                    <a:pt x="671" y="984"/>
                  </a:lnTo>
                  <a:lnTo>
                    <a:pt x="643" y="976"/>
                  </a:lnTo>
                  <a:lnTo>
                    <a:pt x="622" y="970"/>
                  </a:lnTo>
                  <a:lnTo>
                    <a:pt x="605" y="965"/>
                  </a:lnTo>
                  <a:lnTo>
                    <a:pt x="595" y="963"/>
                  </a:lnTo>
                  <a:lnTo>
                    <a:pt x="591" y="962"/>
                  </a:lnTo>
                  <a:lnTo>
                    <a:pt x="535" y="989"/>
                  </a:lnTo>
                  <a:lnTo>
                    <a:pt x="483" y="1018"/>
                  </a:lnTo>
                  <a:lnTo>
                    <a:pt x="438" y="1048"/>
                  </a:lnTo>
                  <a:lnTo>
                    <a:pt x="398" y="1080"/>
                  </a:lnTo>
                  <a:lnTo>
                    <a:pt x="362" y="1114"/>
                  </a:lnTo>
                  <a:lnTo>
                    <a:pt x="333" y="1151"/>
                  </a:lnTo>
                  <a:lnTo>
                    <a:pt x="310" y="1188"/>
                  </a:lnTo>
                  <a:lnTo>
                    <a:pt x="291" y="1228"/>
                  </a:lnTo>
                  <a:lnTo>
                    <a:pt x="279" y="1271"/>
                  </a:lnTo>
                  <a:lnTo>
                    <a:pt x="272" y="1315"/>
                  </a:lnTo>
                  <a:lnTo>
                    <a:pt x="272" y="1363"/>
                  </a:lnTo>
                  <a:lnTo>
                    <a:pt x="272" y="1402"/>
                  </a:lnTo>
                  <a:lnTo>
                    <a:pt x="270" y="1444"/>
                  </a:lnTo>
                  <a:lnTo>
                    <a:pt x="265" y="1486"/>
                  </a:lnTo>
                  <a:lnTo>
                    <a:pt x="258" y="1529"/>
                  </a:lnTo>
                  <a:lnTo>
                    <a:pt x="250" y="1573"/>
                  </a:lnTo>
                  <a:lnTo>
                    <a:pt x="240" y="1615"/>
                  </a:lnTo>
                  <a:lnTo>
                    <a:pt x="227" y="1655"/>
                  </a:lnTo>
                  <a:lnTo>
                    <a:pt x="214" y="1693"/>
                  </a:lnTo>
                  <a:lnTo>
                    <a:pt x="198" y="1726"/>
                  </a:lnTo>
                  <a:lnTo>
                    <a:pt x="182" y="1756"/>
                  </a:lnTo>
                  <a:lnTo>
                    <a:pt x="165" y="1781"/>
                  </a:lnTo>
                  <a:lnTo>
                    <a:pt x="146" y="1799"/>
                  </a:lnTo>
                  <a:lnTo>
                    <a:pt x="127" y="1811"/>
                  </a:lnTo>
                  <a:lnTo>
                    <a:pt x="107" y="1814"/>
                  </a:lnTo>
                  <a:lnTo>
                    <a:pt x="93" y="1811"/>
                  </a:lnTo>
                  <a:lnTo>
                    <a:pt x="78" y="1800"/>
                  </a:lnTo>
                  <a:lnTo>
                    <a:pt x="65" y="1782"/>
                  </a:lnTo>
                  <a:lnTo>
                    <a:pt x="54" y="1757"/>
                  </a:lnTo>
                  <a:lnTo>
                    <a:pt x="42" y="1726"/>
                  </a:lnTo>
                  <a:lnTo>
                    <a:pt x="33" y="1688"/>
                  </a:lnTo>
                  <a:lnTo>
                    <a:pt x="24" y="1644"/>
                  </a:lnTo>
                  <a:lnTo>
                    <a:pt x="17" y="1593"/>
                  </a:lnTo>
                  <a:lnTo>
                    <a:pt x="11" y="1537"/>
                  </a:lnTo>
                  <a:lnTo>
                    <a:pt x="7" y="1476"/>
                  </a:lnTo>
                  <a:lnTo>
                    <a:pt x="3" y="1408"/>
                  </a:lnTo>
                  <a:lnTo>
                    <a:pt x="1" y="1335"/>
                  </a:lnTo>
                  <a:lnTo>
                    <a:pt x="0" y="1257"/>
                  </a:lnTo>
                  <a:lnTo>
                    <a:pt x="1" y="1174"/>
                  </a:lnTo>
                  <a:lnTo>
                    <a:pt x="3" y="1087"/>
                  </a:lnTo>
                  <a:lnTo>
                    <a:pt x="7" y="994"/>
                  </a:lnTo>
                  <a:lnTo>
                    <a:pt x="14" y="917"/>
                  </a:lnTo>
                  <a:lnTo>
                    <a:pt x="27" y="843"/>
                  </a:lnTo>
                  <a:lnTo>
                    <a:pt x="47" y="772"/>
                  </a:lnTo>
                  <a:lnTo>
                    <a:pt x="72" y="703"/>
                  </a:lnTo>
                  <a:lnTo>
                    <a:pt x="103" y="637"/>
                  </a:lnTo>
                  <a:lnTo>
                    <a:pt x="138" y="575"/>
                  </a:lnTo>
                  <a:lnTo>
                    <a:pt x="181" y="516"/>
                  </a:lnTo>
                  <a:lnTo>
                    <a:pt x="226" y="460"/>
                  </a:lnTo>
                  <a:lnTo>
                    <a:pt x="277" y="408"/>
                  </a:lnTo>
                  <a:lnTo>
                    <a:pt x="333" y="360"/>
                  </a:lnTo>
                  <a:lnTo>
                    <a:pt x="392" y="316"/>
                  </a:lnTo>
                  <a:lnTo>
                    <a:pt x="455" y="274"/>
                  </a:lnTo>
                  <a:lnTo>
                    <a:pt x="522" y="238"/>
                  </a:lnTo>
                  <a:lnTo>
                    <a:pt x="593" y="206"/>
                  </a:lnTo>
                  <a:lnTo>
                    <a:pt x="667" y="178"/>
                  </a:lnTo>
                  <a:lnTo>
                    <a:pt x="745" y="155"/>
                  </a:lnTo>
                  <a:lnTo>
                    <a:pt x="825" y="137"/>
                  </a:lnTo>
                  <a:lnTo>
                    <a:pt x="907" y="123"/>
                  </a:lnTo>
                  <a:lnTo>
                    <a:pt x="992" y="114"/>
                  </a:lnTo>
                  <a:lnTo>
                    <a:pt x="1079" y="111"/>
                  </a:lnTo>
                  <a:lnTo>
                    <a:pt x="1168" y="112"/>
                  </a:lnTo>
                  <a:lnTo>
                    <a:pt x="1259" y="120"/>
                  </a:lnTo>
                  <a:lnTo>
                    <a:pt x="1333" y="126"/>
                  </a:lnTo>
                  <a:lnTo>
                    <a:pt x="1407" y="130"/>
                  </a:lnTo>
                  <a:lnTo>
                    <a:pt x="1479" y="131"/>
                  </a:lnTo>
                  <a:lnTo>
                    <a:pt x="1551" y="130"/>
                  </a:lnTo>
                  <a:lnTo>
                    <a:pt x="1621" y="127"/>
                  </a:lnTo>
                  <a:lnTo>
                    <a:pt x="1690" y="122"/>
                  </a:lnTo>
                  <a:lnTo>
                    <a:pt x="1757" y="115"/>
                  </a:lnTo>
                  <a:lnTo>
                    <a:pt x="1823" y="107"/>
                  </a:lnTo>
                  <a:lnTo>
                    <a:pt x="1887" y="98"/>
                  </a:lnTo>
                  <a:lnTo>
                    <a:pt x="1947" y="89"/>
                  </a:lnTo>
                  <a:lnTo>
                    <a:pt x="2007" y="79"/>
                  </a:lnTo>
                  <a:lnTo>
                    <a:pt x="2064" y="69"/>
                  </a:lnTo>
                  <a:lnTo>
                    <a:pt x="2119" y="58"/>
                  </a:lnTo>
                  <a:lnTo>
                    <a:pt x="2170" y="47"/>
                  </a:lnTo>
                  <a:lnTo>
                    <a:pt x="2219" y="38"/>
                  </a:lnTo>
                  <a:lnTo>
                    <a:pt x="2265" y="27"/>
                  </a:lnTo>
                  <a:lnTo>
                    <a:pt x="2307" y="19"/>
                  </a:lnTo>
                  <a:lnTo>
                    <a:pt x="2346" y="12"/>
                  </a:lnTo>
                  <a:lnTo>
                    <a:pt x="2382" y="6"/>
                  </a:lnTo>
                  <a:lnTo>
                    <a:pt x="2414" y="2"/>
                  </a:lnTo>
                  <a:lnTo>
                    <a:pt x="2441" y="0"/>
                  </a:lnTo>
                  <a:lnTo>
                    <a:pt x="2465" y="0"/>
                  </a:lnTo>
                  <a:close/>
                </a:path>
              </a:pathLst>
            </a:custGeom>
            <a:solidFill>
              <a:srgbClr val="D96E2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0" name="Freeform 24"/>
            <p:cNvSpPr>
              <a:spLocks/>
            </p:cNvSpPr>
            <p:nvPr/>
          </p:nvSpPr>
          <p:spPr bwMode="auto">
            <a:xfrm>
              <a:off x="1245" y="3751"/>
              <a:ext cx="98" cy="89"/>
            </a:xfrm>
            <a:custGeom>
              <a:avLst/>
              <a:gdLst>
                <a:gd name="T0" fmla="*/ 203 w 490"/>
                <a:gd name="T1" fmla="*/ 0 h 446"/>
                <a:gd name="T2" fmla="*/ 223 w 490"/>
                <a:gd name="T3" fmla="*/ 2 h 446"/>
                <a:gd name="T4" fmla="*/ 490 w 490"/>
                <a:gd name="T5" fmla="*/ 164 h 446"/>
                <a:gd name="T6" fmla="*/ 209 w 490"/>
                <a:gd name="T7" fmla="*/ 446 h 446"/>
                <a:gd name="T8" fmla="*/ 0 w 490"/>
                <a:gd name="T9" fmla="*/ 120 h 446"/>
                <a:gd name="T10" fmla="*/ 1 w 490"/>
                <a:gd name="T11" fmla="*/ 118 h 446"/>
                <a:gd name="T12" fmla="*/ 7 w 490"/>
                <a:gd name="T13" fmla="*/ 112 h 446"/>
                <a:gd name="T14" fmla="*/ 16 w 490"/>
                <a:gd name="T15" fmla="*/ 104 h 446"/>
                <a:gd name="T16" fmla="*/ 28 w 490"/>
                <a:gd name="T17" fmla="*/ 94 h 446"/>
                <a:gd name="T18" fmla="*/ 43 w 490"/>
                <a:gd name="T19" fmla="*/ 81 h 446"/>
                <a:gd name="T20" fmla="*/ 60 w 490"/>
                <a:gd name="T21" fmla="*/ 68 h 446"/>
                <a:gd name="T22" fmla="*/ 79 w 490"/>
                <a:gd name="T23" fmla="*/ 55 h 446"/>
                <a:gd name="T24" fmla="*/ 98 w 490"/>
                <a:gd name="T25" fmla="*/ 41 h 446"/>
                <a:gd name="T26" fmla="*/ 120 w 490"/>
                <a:gd name="T27" fmla="*/ 28 h 446"/>
                <a:gd name="T28" fmla="*/ 140 w 490"/>
                <a:gd name="T29" fmla="*/ 18 h 446"/>
                <a:gd name="T30" fmla="*/ 162 w 490"/>
                <a:gd name="T31" fmla="*/ 9 h 446"/>
                <a:gd name="T32" fmla="*/ 184 w 490"/>
                <a:gd name="T33" fmla="*/ 3 h 446"/>
                <a:gd name="T34" fmla="*/ 203 w 490"/>
                <a:gd name="T35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0" h="446">
                  <a:moveTo>
                    <a:pt x="203" y="0"/>
                  </a:moveTo>
                  <a:lnTo>
                    <a:pt x="223" y="2"/>
                  </a:lnTo>
                  <a:lnTo>
                    <a:pt x="490" y="164"/>
                  </a:lnTo>
                  <a:lnTo>
                    <a:pt x="209" y="446"/>
                  </a:lnTo>
                  <a:lnTo>
                    <a:pt x="0" y="120"/>
                  </a:lnTo>
                  <a:lnTo>
                    <a:pt x="1" y="118"/>
                  </a:lnTo>
                  <a:lnTo>
                    <a:pt x="7" y="112"/>
                  </a:lnTo>
                  <a:lnTo>
                    <a:pt x="16" y="104"/>
                  </a:lnTo>
                  <a:lnTo>
                    <a:pt x="28" y="94"/>
                  </a:lnTo>
                  <a:lnTo>
                    <a:pt x="43" y="81"/>
                  </a:lnTo>
                  <a:lnTo>
                    <a:pt x="60" y="68"/>
                  </a:lnTo>
                  <a:lnTo>
                    <a:pt x="79" y="55"/>
                  </a:lnTo>
                  <a:lnTo>
                    <a:pt x="98" y="41"/>
                  </a:lnTo>
                  <a:lnTo>
                    <a:pt x="120" y="28"/>
                  </a:lnTo>
                  <a:lnTo>
                    <a:pt x="140" y="18"/>
                  </a:lnTo>
                  <a:lnTo>
                    <a:pt x="162" y="9"/>
                  </a:lnTo>
                  <a:lnTo>
                    <a:pt x="184" y="3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80CEF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1" name="Freeform 25"/>
            <p:cNvSpPr>
              <a:spLocks/>
            </p:cNvSpPr>
            <p:nvPr/>
          </p:nvSpPr>
          <p:spPr bwMode="auto">
            <a:xfrm>
              <a:off x="1343" y="3751"/>
              <a:ext cx="98" cy="89"/>
            </a:xfrm>
            <a:custGeom>
              <a:avLst/>
              <a:gdLst>
                <a:gd name="T0" fmla="*/ 287 w 490"/>
                <a:gd name="T1" fmla="*/ 0 h 446"/>
                <a:gd name="T2" fmla="*/ 308 w 490"/>
                <a:gd name="T3" fmla="*/ 3 h 446"/>
                <a:gd name="T4" fmla="*/ 328 w 490"/>
                <a:gd name="T5" fmla="*/ 9 h 446"/>
                <a:gd name="T6" fmla="*/ 350 w 490"/>
                <a:gd name="T7" fmla="*/ 18 h 446"/>
                <a:gd name="T8" fmla="*/ 370 w 490"/>
                <a:gd name="T9" fmla="*/ 28 h 446"/>
                <a:gd name="T10" fmla="*/ 392 w 490"/>
                <a:gd name="T11" fmla="*/ 41 h 446"/>
                <a:gd name="T12" fmla="*/ 412 w 490"/>
                <a:gd name="T13" fmla="*/ 55 h 446"/>
                <a:gd name="T14" fmla="*/ 430 w 490"/>
                <a:gd name="T15" fmla="*/ 68 h 446"/>
                <a:gd name="T16" fmla="*/ 447 w 490"/>
                <a:gd name="T17" fmla="*/ 81 h 446"/>
                <a:gd name="T18" fmla="*/ 462 w 490"/>
                <a:gd name="T19" fmla="*/ 94 h 446"/>
                <a:gd name="T20" fmla="*/ 474 w 490"/>
                <a:gd name="T21" fmla="*/ 104 h 446"/>
                <a:gd name="T22" fmla="*/ 484 w 490"/>
                <a:gd name="T23" fmla="*/ 112 h 446"/>
                <a:gd name="T24" fmla="*/ 489 w 490"/>
                <a:gd name="T25" fmla="*/ 118 h 446"/>
                <a:gd name="T26" fmla="*/ 490 w 490"/>
                <a:gd name="T27" fmla="*/ 120 h 446"/>
                <a:gd name="T28" fmla="*/ 281 w 490"/>
                <a:gd name="T29" fmla="*/ 446 h 446"/>
                <a:gd name="T30" fmla="*/ 0 w 490"/>
                <a:gd name="T31" fmla="*/ 164 h 446"/>
                <a:gd name="T32" fmla="*/ 268 w 490"/>
                <a:gd name="T33" fmla="*/ 2 h 446"/>
                <a:gd name="T34" fmla="*/ 287 w 490"/>
                <a:gd name="T35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0" h="446">
                  <a:moveTo>
                    <a:pt x="287" y="0"/>
                  </a:moveTo>
                  <a:lnTo>
                    <a:pt x="308" y="3"/>
                  </a:lnTo>
                  <a:lnTo>
                    <a:pt x="328" y="9"/>
                  </a:lnTo>
                  <a:lnTo>
                    <a:pt x="350" y="18"/>
                  </a:lnTo>
                  <a:lnTo>
                    <a:pt x="370" y="28"/>
                  </a:lnTo>
                  <a:lnTo>
                    <a:pt x="392" y="41"/>
                  </a:lnTo>
                  <a:lnTo>
                    <a:pt x="412" y="55"/>
                  </a:lnTo>
                  <a:lnTo>
                    <a:pt x="430" y="68"/>
                  </a:lnTo>
                  <a:lnTo>
                    <a:pt x="447" y="81"/>
                  </a:lnTo>
                  <a:lnTo>
                    <a:pt x="462" y="94"/>
                  </a:lnTo>
                  <a:lnTo>
                    <a:pt x="474" y="104"/>
                  </a:lnTo>
                  <a:lnTo>
                    <a:pt x="484" y="112"/>
                  </a:lnTo>
                  <a:lnTo>
                    <a:pt x="489" y="118"/>
                  </a:lnTo>
                  <a:lnTo>
                    <a:pt x="490" y="120"/>
                  </a:lnTo>
                  <a:lnTo>
                    <a:pt x="281" y="446"/>
                  </a:lnTo>
                  <a:lnTo>
                    <a:pt x="0" y="164"/>
                  </a:lnTo>
                  <a:lnTo>
                    <a:pt x="268" y="2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80CEF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2" name="Freeform 26"/>
            <p:cNvSpPr>
              <a:spLocks/>
            </p:cNvSpPr>
            <p:nvPr/>
          </p:nvSpPr>
          <p:spPr bwMode="auto">
            <a:xfrm>
              <a:off x="1343" y="3784"/>
              <a:ext cx="9" cy="110"/>
            </a:xfrm>
            <a:custGeom>
              <a:avLst/>
              <a:gdLst>
                <a:gd name="T0" fmla="*/ 0 w 41"/>
                <a:gd name="T1" fmla="*/ 0 h 554"/>
                <a:gd name="T2" fmla="*/ 41 w 41"/>
                <a:gd name="T3" fmla="*/ 43 h 554"/>
                <a:gd name="T4" fmla="*/ 0 w 41"/>
                <a:gd name="T5" fmla="*/ 554 h 554"/>
                <a:gd name="T6" fmla="*/ 0 w 41"/>
                <a:gd name="T7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554">
                  <a:moveTo>
                    <a:pt x="0" y="0"/>
                  </a:moveTo>
                  <a:lnTo>
                    <a:pt x="41" y="43"/>
                  </a:lnTo>
                  <a:lnTo>
                    <a:pt x="0" y="5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C8F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3" name="Freeform 27"/>
            <p:cNvSpPr>
              <a:spLocks/>
            </p:cNvSpPr>
            <p:nvPr/>
          </p:nvSpPr>
          <p:spPr bwMode="auto">
            <a:xfrm>
              <a:off x="1323" y="3807"/>
              <a:ext cx="16" cy="16"/>
            </a:xfrm>
            <a:custGeom>
              <a:avLst/>
              <a:gdLst>
                <a:gd name="T0" fmla="*/ 41 w 83"/>
                <a:gd name="T1" fmla="*/ 0 h 82"/>
                <a:gd name="T2" fmla="*/ 57 w 83"/>
                <a:gd name="T3" fmla="*/ 3 h 82"/>
                <a:gd name="T4" fmla="*/ 71 w 83"/>
                <a:gd name="T5" fmla="*/ 11 h 82"/>
                <a:gd name="T6" fmla="*/ 80 w 83"/>
                <a:gd name="T7" fmla="*/ 25 h 82"/>
                <a:gd name="T8" fmla="*/ 83 w 83"/>
                <a:gd name="T9" fmla="*/ 41 h 82"/>
                <a:gd name="T10" fmla="*/ 80 w 83"/>
                <a:gd name="T11" fmla="*/ 57 h 82"/>
                <a:gd name="T12" fmla="*/ 71 w 83"/>
                <a:gd name="T13" fmla="*/ 71 h 82"/>
                <a:gd name="T14" fmla="*/ 57 w 83"/>
                <a:gd name="T15" fmla="*/ 79 h 82"/>
                <a:gd name="T16" fmla="*/ 41 w 83"/>
                <a:gd name="T17" fmla="*/ 82 h 82"/>
                <a:gd name="T18" fmla="*/ 25 w 83"/>
                <a:gd name="T19" fmla="*/ 79 h 82"/>
                <a:gd name="T20" fmla="*/ 13 w 83"/>
                <a:gd name="T21" fmla="*/ 71 h 82"/>
                <a:gd name="T22" fmla="*/ 4 w 83"/>
                <a:gd name="T23" fmla="*/ 57 h 82"/>
                <a:gd name="T24" fmla="*/ 0 w 83"/>
                <a:gd name="T25" fmla="*/ 41 h 82"/>
                <a:gd name="T26" fmla="*/ 4 w 83"/>
                <a:gd name="T27" fmla="*/ 25 h 82"/>
                <a:gd name="T28" fmla="*/ 13 w 83"/>
                <a:gd name="T29" fmla="*/ 11 h 82"/>
                <a:gd name="T30" fmla="*/ 25 w 83"/>
                <a:gd name="T31" fmla="*/ 3 h 82"/>
                <a:gd name="T32" fmla="*/ 41 w 83"/>
                <a:gd name="T3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82">
                  <a:moveTo>
                    <a:pt x="41" y="0"/>
                  </a:moveTo>
                  <a:lnTo>
                    <a:pt x="57" y="3"/>
                  </a:lnTo>
                  <a:lnTo>
                    <a:pt x="71" y="11"/>
                  </a:lnTo>
                  <a:lnTo>
                    <a:pt x="80" y="25"/>
                  </a:lnTo>
                  <a:lnTo>
                    <a:pt x="83" y="41"/>
                  </a:lnTo>
                  <a:lnTo>
                    <a:pt x="80" y="57"/>
                  </a:lnTo>
                  <a:lnTo>
                    <a:pt x="71" y="71"/>
                  </a:lnTo>
                  <a:lnTo>
                    <a:pt x="57" y="79"/>
                  </a:lnTo>
                  <a:lnTo>
                    <a:pt x="41" y="82"/>
                  </a:lnTo>
                  <a:lnTo>
                    <a:pt x="25" y="79"/>
                  </a:lnTo>
                  <a:lnTo>
                    <a:pt x="13" y="71"/>
                  </a:lnTo>
                  <a:lnTo>
                    <a:pt x="4" y="57"/>
                  </a:lnTo>
                  <a:lnTo>
                    <a:pt x="0" y="41"/>
                  </a:lnTo>
                  <a:lnTo>
                    <a:pt x="4" y="25"/>
                  </a:lnTo>
                  <a:lnTo>
                    <a:pt x="13" y="11"/>
                  </a:lnTo>
                  <a:lnTo>
                    <a:pt x="25" y="3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65C8F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4" name="Freeform 28"/>
            <p:cNvSpPr>
              <a:spLocks/>
            </p:cNvSpPr>
            <p:nvPr/>
          </p:nvSpPr>
          <p:spPr bwMode="auto">
            <a:xfrm>
              <a:off x="1323" y="3872"/>
              <a:ext cx="16" cy="17"/>
            </a:xfrm>
            <a:custGeom>
              <a:avLst/>
              <a:gdLst>
                <a:gd name="T0" fmla="*/ 41 w 83"/>
                <a:gd name="T1" fmla="*/ 0 h 84"/>
                <a:gd name="T2" fmla="*/ 57 w 83"/>
                <a:gd name="T3" fmla="*/ 4 h 84"/>
                <a:gd name="T4" fmla="*/ 71 w 83"/>
                <a:gd name="T5" fmla="*/ 13 h 84"/>
                <a:gd name="T6" fmla="*/ 80 w 83"/>
                <a:gd name="T7" fmla="*/ 25 h 84"/>
                <a:gd name="T8" fmla="*/ 83 w 83"/>
                <a:gd name="T9" fmla="*/ 43 h 84"/>
                <a:gd name="T10" fmla="*/ 80 w 83"/>
                <a:gd name="T11" fmla="*/ 59 h 84"/>
                <a:gd name="T12" fmla="*/ 71 w 83"/>
                <a:gd name="T13" fmla="*/ 71 h 84"/>
                <a:gd name="T14" fmla="*/ 57 w 83"/>
                <a:gd name="T15" fmla="*/ 80 h 84"/>
                <a:gd name="T16" fmla="*/ 41 w 83"/>
                <a:gd name="T17" fmla="*/ 84 h 84"/>
                <a:gd name="T18" fmla="*/ 25 w 83"/>
                <a:gd name="T19" fmla="*/ 80 h 84"/>
                <a:gd name="T20" fmla="*/ 13 w 83"/>
                <a:gd name="T21" fmla="*/ 71 h 84"/>
                <a:gd name="T22" fmla="*/ 4 w 83"/>
                <a:gd name="T23" fmla="*/ 59 h 84"/>
                <a:gd name="T24" fmla="*/ 0 w 83"/>
                <a:gd name="T25" fmla="*/ 43 h 84"/>
                <a:gd name="T26" fmla="*/ 4 w 83"/>
                <a:gd name="T27" fmla="*/ 25 h 84"/>
                <a:gd name="T28" fmla="*/ 13 w 83"/>
                <a:gd name="T29" fmla="*/ 13 h 84"/>
                <a:gd name="T30" fmla="*/ 25 w 83"/>
                <a:gd name="T31" fmla="*/ 4 h 84"/>
                <a:gd name="T32" fmla="*/ 41 w 83"/>
                <a:gd name="T3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84">
                  <a:moveTo>
                    <a:pt x="41" y="0"/>
                  </a:moveTo>
                  <a:lnTo>
                    <a:pt x="57" y="4"/>
                  </a:lnTo>
                  <a:lnTo>
                    <a:pt x="71" y="13"/>
                  </a:lnTo>
                  <a:lnTo>
                    <a:pt x="80" y="25"/>
                  </a:lnTo>
                  <a:lnTo>
                    <a:pt x="83" y="43"/>
                  </a:lnTo>
                  <a:lnTo>
                    <a:pt x="80" y="59"/>
                  </a:lnTo>
                  <a:lnTo>
                    <a:pt x="71" y="71"/>
                  </a:lnTo>
                  <a:lnTo>
                    <a:pt x="57" y="80"/>
                  </a:lnTo>
                  <a:lnTo>
                    <a:pt x="41" y="84"/>
                  </a:lnTo>
                  <a:lnTo>
                    <a:pt x="25" y="80"/>
                  </a:lnTo>
                  <a:lnTo>
                    <a:pt x="13" y="71"/>
                  </a:lnTo>
                  <a:lnTo>
                    <a:pt x="4" y="59"/>
                  </a:lnTo>
                  <a:lnTo>
                    <a:pt x="0" y="43"/>
                  </a:lnTo>
                  <a:lnTo>
                    <a:pt x="4" y="25"/>
                  </a:lnTo>
                  <a:lnTo>
                    <a:pt x="13" y="13"/>
                  </a:lnTo>
                  <a:lnTo>
                    <a:pt x="25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65C8F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80" name="TextBox 379"/>
          <p:cNvSpPr txBox="1"/>
          <p:nvPr/>
        </p:nvSpPr>
        <p:spPr>
          <a:xfrm>
            <a:off x="406146" y="5433071"/>
            <a:ext cx="2097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이태형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IT_PROG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1" name="TextBox 380"/>
          <p:cNvSpPr txBox="1"/>
          <p:nvPr/>
        </p:nvSpPr>
        <p:spPr>
          <a:xfrm>
            <a:off x="364998" y="6128707"/>
            <a:ext cx="21823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최고보다 최선이다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!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3" name="직사각형 382"/>
          <p:cNvSpPr/>
          <p:nvPr/>
        </p:nvSpPr>
        <p:spPr>
          <a:xfrm>
            <a:off x="3641387" y="4011271"/>
            <a:ext cx="1296000" cy="1296000"/>
          </a:xfrm>
          <a:prstGeom prst="rect">
            <a:avLst/>
          </a:prstGeom>
          <a:solidFill>
            <a:srgbClr val="D9EBED"/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384" name="Group 4"/>
          <p:cNvGrpSpPr>
            <a:grpSpLocks noChangeAspect="1"/>
          </p:cNvGrpSpPr>
          <p:nvPr/>
        </p:nvGrpSpPr>
        <p:grpSpPr bwMode="auto">
          <a:xfrm>
            <a:off x="3942750" y="4338364"/>
            <a:ext cx="679478" cy="947962"/>
            <a:chOff x="1084" y="3149"/>
            <a:chExt cx="534" cy="745"/>
          </a:xfrm>
        </p:grpSpPr>
        <p:sp>
          <p:nvSpPr>
            <p:cNvPr id="385" name="Rectangle 6"/>
            <p:cNvSpPr>
              <a:spLocks noChangeArrowheads="1"/>
            </p:cNvSpPr>
            <p:nvPr/>
          </p:nvSpPr>
          <p:spPr bwMode="auto">
            <a:xfrm>
              <a:off x="1290" y="3712"/>
              <a:ext cx="107" cy="119"/>
            </a:xfrm>
            <a:prstGeom prst="rect">
              <a:avLst/>
            </a:prstGeom>
            <a:solidFill>
              <a:srgbClr val="FDCC9B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6" name="Freeform 7"/>
            <p:cNvSpPr>
              <a:spLocks/>
            </p:cNvSpPr>
            <p:nvPr/>
          </p:nvSpPr>
          <p:spPr bwMode="auto">
            <a:xfrm>
              <a:off x="1290" y="3712"/>
              <a:ext cx="107" cy="37"/>
            </a:xfrm>
            <a:custGeom>
              <a:avLst/>
              <a:gdLst>
                <a:gd name="T0" fmla="*/ 0 w 535"/>
                <a:gd name="T1" fmla="*/ 0 h 185"/>
                <a:gd name="T2" fmla="*/ 535 w 535"/>
                <a:gd name="T3" fmla="*/ 0 h 185"/>
                <a:gd name="T4" fmla="*/ 535 w 535"/>
                <a:gd name="T5" fmla="*/ 181 h 185"/>
                <a:gd name="T6" fmla="*/ 477 w 535"/>
                <a:gd name="T7" fmla="*/ 184 h 185"/>
                <a:gd name="T8" fmla="*/ 423 w 535"/>
                <a:gd name="T9" fmla="*/ 185 h 185"/>
                <a:gd name="T10" fmla="*/ 370 w 535"/>
                <a:gd name="T11" fmla="*/ 182 h 185"/>
                <a:gd name="T12" fmla="*/ 320 w 535"/>
                <a:gd name="T13" fmla="*/ 177 h 185"/>
                <a:gd name="T14" fmla="*/ 273 w 535"/>
                <a:gd name="T15" fmla="*/ 169 h 185"/>
                <a:gd name="T16" fmla="*/ 229 w 535"/>
                <a:gd name="T17" fmla="*/ 160 h 185"/>
                <a:gd name="T18" fmla="*/ 188 w 535"/>
                <a:gd name="T19" fmla="*/ 150 h 185"/>
                <a:gd name="T20" fmla="*/ 151 w 535"/>
                <a:gd name="T21" fmla="*/ 137 h 185"/>
                <a:gd name="T22" fmla="*/ 117 w 535"/>
                <a:gd name="T23" fmla="*/ 126 h 185"/>
                <a:gd name="T24" fmla="*/ 88 w 535"/>
                <a:gd name="T25" fmla="*/ 113 h 185"/>
                <a:gd name="T26" fmla="*/ 61 w 535"/>
                <a:gd name="T27" fmla="*/ 103 h 185"/>
                <a:gd name="T28" fmla="*/ 40 w 535"/>
                <a:gd name="T29" fmla="*/ 92 h 185"/>
                <a:gd name="T30" fmla="*/ 23 w 535"/>
                <a:gd name="T31" fmla="*/ 84 h 185"/>
                <a:gd name="T32" fmla="*/ 10 w 535"/>
                <a:gd name="T33" fmla="*/ 77 h 185"/>
                <a:gd name="T34" fmla="*/ 3 w 535"/>
                <a:gd name="T35" fmla="*/ 72 h 185"/>
                <a:gd name="T36" fmla="*/ 0 w 535"/>
                <a:gd name="T37" fmla="*/ 70 h 185"/>
                <a:gd name="T38" fmla="*/ 0 w 535"/>
                <a:gd name="T39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5" h="185">
                  <a:moveTo>
                    <a:pt x="0" y="0"/>
                  </a:moveTo>
                  <a:lnTo>
                    <a:pt x="535" y="0"/>
                  </a:lnTo>
                  <a:lnTo>
                    <a:pt x="535" y="181"/>
                  </a:lnTo>
                  <a:lnTo>
                    <a:pt x="477" y="184"/>
                  </a:lnTo>
                  <a:lnTo>
                    <a:pt x="423" y="185"/>
                  </a:lnTo>
                  <a:lnTo>
                    <a:pt x="370" y="182"/>
                  </a:lnTo>
                  <a:lnTo>
                    <a:pt x="320" y="177"/>
                  </a:lnTo>
                  <a:lnTo>
                    <a:pt x="273" y="169"/>
                  </a:lnTo>
                  <a:lnTo>
                    <a:pt x="229" y="160"/>
                  </a:lnTo>
                  <a:lnTo>
                    <a:pt x="188" y="150"/>
                  </a:lnTo>
                  <a:lnTo>
                    <a:pt x="151" y="137"/>
                  </a:lnTo>
                  <a:lnTo>
                    <a:pt x="117" y="126"/>
                  </a:lnTo>
                  <a:lnTo>
                    <a:pt x="88" y="113"/>
                  </a:lnTo>
                  <a:lnTo>
                    <a:pt x="61" y="103"/>
                  </a:lnTo>
                  <a:lnTo>
                    <a:pt x="40" y="92"/>
                  </a:lnTo>
                  <a:lnTo>
                    <a:pt x="23" y="84"/>
                  </a:lnTo>
                  <a:lnTo>
                    <a:pt x="10" y="77"/>
                  </a:lnTo>
                  <a:lnTo>
                    <a:pt x="3" y="72"/>
                  </a:lnTo>
                  <a:lnTo>
                    <a:pt x="0" y="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7" name="Freeform 8"/>
            <p:cNvSpPr>
              <a:spLocks/>
            </p:cNvSpPr>
            <p:nvPr/>
          </p:nvSpPr>
          <p:spPr bwMode="auto">
            <a:xfrm>
              <a:off x="1084" y="3466"/>
              <a:ext cx="104" cy="119"/>
            </a:xfrm>
            <a:custGeom>
              <a:avLst/>
              <a:gdLst>
                <a:gd name="T0" fmla="*/ 260 w 521"/>
                <a:gd name="T1" fmla="*/ 0 h 595"/>
                <a:gd name="T2" fmla="*/ 299 w 521"/>
                <a:gd name="T3" fmla="*/ 2 h 595"/>
                <a:gd name="T4" fmla="*/ 336 w 521"/>
                <a:gd name="T5" fmla="*/ 12 h 595"/>
                <a:gd name="T6" fmla="*/ 370 w 521"/>
                <a:gd name="T7" fmla="*/ 27 h 595"/>
                <a:gd name="T8" fmla="*/ 402 w 521"/>
                <a:gd name="T9" fmla="*/ 47 h 595"/>
                <a:gd name="T10" fmla="*/ 432 w 521"/>
                <a:gd name="T11" fmla="*/ 72 h 595"/>
                <a:gd name="T12" fmla="*/ 457 w 521"/>
                <a:gd name="T13" fmla="*/ 102 h 595"/>
                <a:gd name="T14" fmla="*/ 480 w 521"/>
                <a:gd name="T15" fmla="*/ 135 h 595"/>
                <a:gd name="T16" fmla="*/ 497 w 521"/>
                <a:gd name="T17" fmla="*/ 171 h 595"/>
                <a:gd name="T18" fmla="*/ 511 w 521"/>
                <a:gd name="T19" fmla="*/ 211 h 595"/>
                <a:gd name="T20" fmla="*/ 519 w 521"/>
                <a:gd name="T21" fmla="*/ 253 h 595"/>
                <a:gd name="T22" fmla="*/ 521 w 521"/>
                <a:gd name="T23" fmla="*/ 297 h 595"/>
                <a:gd name="T24" fmla="*/ 519 w 521"/>
                <a:gd name="T25" fmla="*/ 341 h 595"/>
                <a:gd name="T26" fmla="*/ 511 w 521"/>
                <a:gd name="T27" fmla="*/ 383 h 595"/>
                <a:gd name="T28" fmla="*/ 497 w 521"/>
                <a:gd name="T29" fmla="*/ 423 h 595"/>
                <a:gd name="T30" fmla="*/ 480 w 521"/>
                <a:gd name="T31" fmla="*/ 460 h 595"/>
                <a:gd name="T32" fmla="*/ 457 w 521"/>
                <a:gd name="T33" fmla="*/ 493 h 595"/>
                <a:gd name="T34" fmla="*/ 432 w 521"/>
                <a:gd name="T35" fmla="*/ 521 h 595"/>
                <a:gd name="T36" fmla="*/ 402 w 521"/>
                <a:gd name="T37" fmla="*/ 547 h 595"/>
                <a:gd name="T38" fmla="*/ 370 w 521"/>
                <a:gd name="T39" fmla="*/ 567 h 595"/>
                <a:gd name="T40" fmla="*/ 336 w 521"/>
                <a:gd name="T41" fmla="*/ 582 h 595"/>
                <a:gd name="T42" fmla="*/ 299 w 521"/>
                <a:gd name="T43" fmla="*/ 591 h 595"/>
                <a:gd name="T44" fmla="*/ 260 w 521"/>
                <a:gd name="T45" fmla="*/ 595 h 595"/>
                <a:gd name="T46" fmla="*/ 222 w 521"/>
                <a:gd name="T47" fmla="*/ 591 h 595"/>
                <a:gd name="T48" fmla="*/ 185 w 521"/>
                <a:gd name="T49" fmla="*/ 582 h 595"/>
                <a:gd name="T50" fmla="*/ 151 w 521"/>
                <a:gd name="T51" fmla="*/ 567 h 595"/>
                <a:gd name="T52" fmla="*/ 119 w 521"/>
                <a:gd name="T53" fmla="*/ 547 h 595"/>
                <a:gd name="T54" fmla="*/ 90 w 521"/>
                <a:gd name="T55" fmla="*/ 521 h 595"/>
                <a:gd name="T56" fmla="*/ 64 w 521"/>
                <a:gd name="T57" fmla="*/ 493 h 595"/>
                <a:gd name="T58" fmla="*/ 42 w 521"/>
                <a:gd name="T59" fmla="*/ 460 h 595"/>
                <a:gd name="T60" fmla="*/ 24 w 521"/>
                <a:gd name="T61" fmla="*/ 423 h 595"/>
                <a:gd name="T62" fmla="*/ 11 w 521"/>
                <a:gd name="T63" fmla="*/ 383 h 595"/>
                <a:gd name="T64" fmla="*/ 3 w 521"/>
                <a:gd name="T65" fmla="*/ 341 h 595"/>
                <a:gd name="T66" fmla="*/ 0 w 521"/>
                <a:gd name="T67" fmla="*/ 297 h 595"/>
                <a:gd name="T68" fmla="*/ 3 w 521"/>
                <a:gd name="T69" fmla="*/ 253 h 595"/>
                <a:gd name="T70" fmla="*/ 11 w 521"/>
                <a:gd name="T71" fmla="*/ 211 h 595"/>
                <a:gd name="T72" fmla="*/ 24 w 521"/>
                <a:gd name="T73" fmla="*/ 171 h 595"/>
                <a:gd name="T74" fmla="*/ 42 w 521"/>
                <a:gd name="T75" fmla="*/ 135 h 595"/>
                <a:gd name="T76" fmla="*/ 64 w 521"/>
                <a:gd name="T77" fmla="*/ 102 h 595"/>
                <a:gd name="T78" fmla="*/ 90 w 521"/>
                <a:gd name="T79" fmla="*/ 72 h 595"/>
                <a:gd name="T80" fmla="*/ 119 w 521"/>
                <a:gd name="T81" fmla="*/ 47 h 595"/>
                <a:gd name="T82" fmla="*/ 151 w 521"/>
                <a:gd name="T83" fmla="*/ 27 h 595"/>
                <a:gd name="T84" fmla="*/ 185 w 521"/>
                <a:gd name="T85" fmla="*/ 12 h 595"/>
                <a:gd name="T86" fmla="*/ 222 w 521"/>
                <a:gd name="T87" fmla="*/ 2 h 595"/>
                <a:gd name="T88" fmla="*/ 260 w 521"/>
                <a:gd name="T89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21" h="595">
                  <a:moveTo>
                    <a:pt x="260" y="0"/>
                  </a:moveTo>
                  <a:lnTo>
                    <a:pt x="299" y="2"/>
                  </a:lnTo>
                  <a:lnTo>
                    <a:pt x="336" y="12"/>
                  </a:lnTo>
                  <a:lnTo>
                    <a:pt x="370" y="27"/>
                  </a:lnTo>
                  <a:lnTo>
                    <a:pt x="402" y="47"/>
                  </a:lnTo>
                  <a:lnTo>
                    <a:pt x="432" y="72"/>
                  </a:lnTo>
                  <a:lnTo>
                    <a:pt x="457" y="102"/>
                  </a:lnTo>
                  <a:lnTo>
                    <a:pt x="480" y="135"/>
                  </a:lnTo>
                  <a:lnTo>
                    <a:pt x="497" y="171"/>
                  </a:lnTo>
                  <a:lnTo>
                    <a:pt x="511" y="211"/>
                  </a:lnTo>
                  <a:lnTo>
                    <a:pt x="519" y="253"/>
                  </a:lnTo>
                  <a:lnTo>
                    <a:pt x="521" y="297"/>
                  </a:lnTo>
                  <a:lnTo>
                    <a:pt x="519" y="341"/>
                  </a:lnTo>
                  <a:lnTo>
                    <a:pt x="511" y="383"/>
                  </a:lnTo>
                  <a:lnTo>
                    <a:pt x="497" y="423"/>
                  </a:lnTo>
                  <a:lnTo>
                    <a:pt x="480" y="460"/>
                  </a:lnTo>
                  <a:lnTo>
                    <a:pt x="457" y="493"/>
                  </a:lnTo>
                  <a:lnTo>
                    <a:pt x="432" y="521"/>
                  </a:lnTo>
                  <a:lnTo>
                    <a:pt x="402" y="547"/>
                  </a:lnTo>
                  <a:lnTo>
                    <a:pt x="370" y="567"/>
                  </a:lnTo>
                  <a:lnTo>
                    <a:pt x="336" y="582"/>
                  </a:lnTo>
                  <a:lnTo>
                    <a:pt x="299" y="591"/>
                  </a:lnTo>
                  <a:lnTo>
                    <a:pt x="260" y="595"/>
                  </a:lnTo>
                  <a:lnTo>
                    <a:pt x="222" y="591"/>
                  </a:lnTo>
                  <a:lnTo>
                    <a:pt x="185" y="582"/>
                  </a:lnTo>
                  <a:lnTo>
                    <a:pt x="151" y="567"/>
                  </a:lnTo>
                  <a:lnTo>
                    <a:pt x="119" y="547"/>
                  </a:lnTo>
                  <a:lnTo>
                    <a:pt x="90" y="521"/>
                  </a:lnTo>
                  <a:lnTo>
                    <a:pt x="64" y="493"/>
                  </a:lnTo>
                  <a:lnTo>
                    <a:pt x="42" y="460"/>
                  </a:lnTo>
                  <a:lnTo>
                    <a:pt x="24" y="423"/>
                  </a:lnTo>
                  <a:lnTo>
                    <a:pt x="11" y="383"/>
                  </a:lnTo>
                  <a:lnTo>
                    <a:pt x="3" y="341"/>
                  </a:lnTo>
                  <a:lnTo>
                    <a:pt x="0" y="297"/>
                  </a:lnTo>
                  <a:lnTo>
                    <a:pt x="3" y="253"/>
                  </a:lnTo>
                  <a:lnTo>
                    <a:pt x="11" y="211"/>
                  </a:lnTo>
                  <a:lnTo>
                    <a:pt x="24" y="171"/>
                  </a:lnTo>
                  <a:lnTo>
                    <a:pt x="42" y="135"/>
                  </a:lnTo>
                  <a:lnTo>
                    <a:pt x="64" y="102"/>
                  </a:lnTo>
                  <a:lnTo>
                    <a:pt x="90" y="72"/>
                  </a:lnTo>
                  <a:lnTo>
                    <a:pt x="119" y="47"/>
                  </a:lnTo>
                  <a:lnTo>
                    <a:pt x="151" y="27"/>
                  </a:lnTo>
                  <a:lnTo>
                    <a:pt x="185" y="12"/>
                  </a:lnTo>
                  <a:lnTo>
                    <a:pt x="222" y="2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8" name="Freeform 9"/>
            <p:cNvSpPr>
              <a:spLocks/>
            </p:cNvSpPr>
            <p:nvPr/>
          </p:nvSpPr>
          <p:spPr bwMode="auto">
            <a:xfrm>
              <a:off x="1499" y="3466"/>
              <a:ext cx="104" cy="119"/>
            </a:xfrm>
            <a:custGeom>
              <a:avLst/>
              <a:gdLst>
                <a:gd name="T0" fmla="*/ 261 w 521"/>
                <a:gd name="T1" fmla="*/ 0 h 595"/>
                <a:gd name="T2" fmla="*/ 300 w 521"/>
                <a:gd name="T3" fmla="*/ 2 h 595"/>
                <a:gd name="T4" fmla="*/ 336 w 521"/>
                <a:gd name="T5" fmla="*/ 12 h 595"/>
                <a:gd name="T6" fmla="*/ 371 w 521"/>
                <a:gd name="T7" fmla="*/ 27 h 595"/>
                <a:gd name="T8" fmla="*/ 403 w 521"/>
                <a:gd name="T9" fmla="*/ 47 h 595"/>
                <a:gd name="T10" fmla="*/ 432 w 521"/>
                <a:gd name="T11" fmla="*/ 72 h 595"/>
                <a:gd name="T12" fmla="*/ 457 w 521"/>
                <a:gd name="T13" fmla="*/ 102 h 595"/>
                <a:gd name="T14" fmla="*/ 479 w 521"/>
                <a:gd name="T15" fmla="*/ 135 h 595"/>
                <a:gd name="T16" fmla="*/ 497 w 521"/>
                <a:gd name="T17" fmla="*/ 171 h 595"/>
                <a:gd name="T18" fmla="*/ 510 w 521"/>
                <a:gd name="T19" fmla="*/ 211 h 595"/>
                <a:gd name="T20" fmla="*/ 518 w 521"/>
                <a:gd name="T21" fmla="*/ 253 h 595"/>
                <a:gd name="T22" fmla="*/ 521 w 521"/>
                <a:gd name="T23" fmla="*/ 297 h 595"/>
                <a:gd name="T24" fmla="*/ 518 w 521"/>
                <a:gd name="T25" fmla="*/ 341 h 595"/>
                <a:gd name="T26" fmla="*/ 510 w 521"/>
                <a:gd name="T27" fmla="*/ 383 h 595"/>
                <a:gd name="T28" fmla="*/ 497 w 521"/>
                <a:gd name="T29" fmla="*/ 423 h 595"/>
                <a:gd name="T30" fmla="*/ 479 w 521"/>
                <a:gd name="T31" fmla="*/ 460 h 595"/>
                <a:gd name="T32" fmla="*/ 457 w 521"/>
                <a:gd name="T33" fmla="*/ 493 h 595"/>
                <a:gd name="T34" fmla="*/ 432 w 521"/>
                <a:gd name="T35" fmla="*/ 521 h 595"/>
                <a:gd name="T36" fmla="*/ 403 w 521"/>
                <a:gd name="T37" fmla="*/ 547 h 595"/>
                <a:gd name="T38" fmla="*/ 371 w 521"/>
                <a:gd name="T39" fmla="*/ 567 h 595"/>
                <a:gd name="T40" fmla="*/ 336 w 521"/>
                <a:gd name="T41" fmla="*/ 582 h 595"/>
                <a:gd name="T42" fmla="*/ 300 w 521"/>
                <a:gd name="T43" fmla="*/ 591 h 595"/>
                <a:gd name="T44" fmla="*/ 261 w 521"/>
                <a:gd name="T45" fmla="*/ 595 h 595"/>
                <a:gd name="T46" fmla="*/ 222 w 521"/>
                <a:gd name="T47" fmla="*/ 591 h 595"/>
                <a:gd name="T48" fmla="*/ 185 w 521"/>
                <a:gd name="T49" fmla="*/ 582 h 595"/>
                <a:gd name="T50" fmla="*/ 151 w 521"/>
                <a:gd name="T51" fmla="*/ 567 h 595"/>
                <a:gd name="T52" fmla="*/ 119 w 521"/>
                <a:gd name="T53" fmla="*/ 547 h 595"/>
                <a:gd name="T54" fmla="*/ 89 w 521"/>
                <a:gd name="T55" fmla="*/ 521 h 595"/>
                <a:gd name="T56" fmla="*/ 64 w 521"/>
                <a:gd name="T57" fmla="*/ 493 h 595"/>
                <a:gd name="T58" fmla="*/ 43 w 521"/>
                <a:gd name="T59" fmla="*/ 460 h 595"/>
                <a:gd name="T60" fmla="*/ 24 w 521"/>
                <a:gd name="T61" fmla="*/ 423 h 595"/>
                <a:gd name="T62" fmla="*/ 11 w 521"/>
                <a:gd name="T63" fmla="*/ 383 h 595"/>
                <a:gd name="T64" fmla="*/ 3 w 521"/>
                <a:gd name="T65" fmla="*/ 341 h 595"/>
                <a:gd name="T66" fmla="*/ 0 w 521"/>
                <a:gd name="T67" fmla="*/ 297 h 595"/>
                <a:gd name="T68" fmla="*/ 3 w 521"/>
                <a:gd name="T69" fmla="*/ 253 h 595"/>
                <a:gd name="T70" fmla="*/ 11 w 521"/>
                <a:gd name="T71" fmla="*/ 211 h 595"/>
                <a:gd name="T72" fmla="*/ 24 w 521"/>
                <a:gd name="T73" fmla="*/ 171 h 595"/>
                <a:gd name="T74" fmla="*/ 43 w 521"/>
                <a:gd name="T75" fmla="*/ 135 h 595"/>
                <a:gd name="T76" fmla="*/ 64 w 521"/>
                <a:gd name="T77" fmla="*/ 102 h 595"/>
                <a:gd name="T78" fmla="*/ 89 w 521"/>
                <a:gd name="T79" fmla="*/ 72 h 595"/>
                <a:gd name="T80" fmla="*/ 119 w 521"/>
                <a:gd name="T81" fmla="*/ 47 h 595"/>
                <a:gd name="T82" fmla="*/ 151 w 521"/>
                <a:gd name="T83" fmla="*/ 27 h 595"/>
                <a:gd name="T84" fmla="*/ 185 w 521"/>
                <a:gd name="T85" fmla="*/ 12 h 595"/>
                <a:gd name="T86" fmla="*/ 222 w 521"/>
                <a:gd name="T87" fmla="*/ 2 h 595"/>
                <a:gd name="T88" fmla="*/ 261 w 521"/>
                <a:gd name="T89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21" h="595">
                  <a:moveTo>
                    <a:pt x="261" y="0"/>
                  </a:moveTo>
                  <a:lnTo>
                    <a:pt x="300" y="2"/>
                  </a:lnTo>
                  <a:lnTo>
                    <a:pt x="336" y="12"/>
                  </a:lnTo>
                  <a:lnTo>
                    <a:pt x="371" y="27"/>
                  </a:lnTo>
                  <a:lnTo>
                    <a:pt x="403" y="47"/>
                  </a:lnTo>
                  <a:lnTo>
                    <a:pt x="432" y="72"/>
                  </a:lnTo>
                  <a:lnTo>
                    <a:pt x="457" y="102"/>
                  </a:lnTo>
                  <a:lnTo>
                    <a:pt x="479" y="135"/>
                  </a:lnTo>
                  <a:lnTo>
                    <a:pt x="497" y="171"/>
                  </a:lnTo>
                  <a:lnTo>
                    <a:pt x="510" y="211"/>
                  </a:lnTo>
                  <a:lnTo>
                    <a:pt x="518" y="253"/>
                  </a:lnTo>
                  <a:lnTo>
                    <a:pt x="521" y="297"/>
                  </a:lnTo>
                  <a:lnTo>
                    <a:pt x="518" y="341"/>
                  </a:lnTo>
                  <a:lnTo>
                    <a:pt x="510" y="383"/>
                  </a:lnTo>
                  <a:lnTo>
                    <a:pt x="497" y="423"/>
                  </a:lnTo>
                  <a:lnTo>
                    <a:pt x="479" y="460"/>
                  </a:lnTo>
                  <a:lnTo>
                    <a:pt x="457" y="493"/>
                  </a:lnTo>
                  <a:lnTo>
                    <a:pt x="432" y="521"/>
                  </a:lnTo>
                  <a:lnTo>
                    <a:pt x="403" y="547"/>
                  </a:lnTo>
                  <a:lnTo>
                    <a:pt x="371" y="567"/>
                  </a:lnTo>
                  <a:lnTo>
                    <a:pt x="336" y="582"/>
                  </a:lnTo>
                  <a:lnTo>
                    <a:pt x="300" y="591"/>
                  </a:lnTo>
                  <a:lnTo>
                    <a:pt x="261" y="595"/>
                  </a:lnTo>
                  <a:lnTo>
                    <a:pt x="222" y="591"/>
                  </a:lnTo>
                  <a:lnTo>
                    <a:pt x="185" y="582"/>
                  </a:lnTo>
                  <a:lnTo>
                    <a:pt x="151" y="567"/>
                  </a:lnTo>
                  <a:lnTo>
                    <a:pt x="119" y="547"/>
                  </a:lnTo>
                  <a:lnTo>
                    <a:pt x="89" y="521"/>
                  </a:lnTo>
                  <a:lnTo>
                    <a:pt x="64" y="493"/>
                  </a:lnTo>
                  <a:lnTo>
                    <a:pt x="43" y="460"/>
                  </a:lnTo>
                  <a:lnTo>
                    <a:pt x="24" y="423"/>
                  </a:lnTo>
                  <a:lnTo>
                    <a:pt x="11" y="383"/>
                  </a:lnTo>
                  <a:lnTo>
                    <a:pt x="3" y="341"/>
                  </a:lnTo>
                  <a:lnTo>
                    <a:pt x="0" y="297"/>
                  </a:lnTo>
                  <a:lnTo>
                    <a:pt x="3" y="253"/>
                  </a:lnTo>
                  <a:lnTo>
                    <a:pt x="11" y="211"/>
                  </a:lnTo>
                  <a:lnTo>
                    <a:pt x="24" y="171"/>
                  </a:lnTo>
                  <a:lnTo>
                    <a:pt x="43" y="135"/>
                  </a:lnTo>
                  <a:lnTo>
                    <a:pt x="64" y="102"/>
                  </a:lnTo>
                  <a:lnTo>
                    <a:pt x="89" y="72"/>
                  </a:lnTo>
                  <a:lnTo>
                    <a:pt x="119" y="47"/>
                  </a:lnTo>
                  <a:lnTo>
                    <a:pt x="151" y="27"/>
                  </a:lnTo>
                  <a:lnTo>
                    <a:pt x="185" y="12"/>
                  </a:lnTo>
                  <a:lnTo>
                    <a:pt x="222" y="2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9" name="Freeform 10"/>
            <p:cNvSpPr>
              <a:spLocks/>
            </p:cNvSpPr>
            <p:nvPr/>
          </p:nvSpPr>
          <p:spPr bwMode="auto">
            <a:xfrm>
              <a:off x="1136" y="3260"/>
              <a:ext cx="415" cy="471"/>
            </a:xfrm>
            <a:custGeom>
              <a:avLst/>
              <a:gdLst>
                <a:gd name="T0" fmla="*/ 1133 w 2076"/>
                <a:gd name="T1" fmla="*/ 2 h 2353"/>
                <a:gd name="T2" fmla="*/ 1309 w 2076"/>
                <a:gd name="T3" fmla="*/ 17 h 2353"/>
                <a:gd name="T4" fmla="*/ 1466 w 2076"/>
                <a:gd name="T5" fmla="*/ 47 h 2353"/>
                <a:gd name="T6" fmla="*/ 1604 w 2076"/>
                <a:gd name="T7" fmla="*/ 90 h 2353"/>
                <a:gd name="T8" fmla="*/ 1724 w 2076"/>
                <a:gd name="T9" fmla="*/ 148 h 2353"/>
                <a:gd name="T10" fmla="*/ 1824 w 2076"/>
                <a:gd name="T11" fmla="*/ 215 h 2353"/>
                <a:gd name="T12" fmla="*/ 1909 w 2076"/>
                <a:gd name="T13" fmla="*/ 294 h 2353"/>
                <a:gd name="T14" fmla="*/ 1975 w 2076"/>
                <a:gd name="T15" fmla="*/ 383 h 2353"/>
                <a:gd name="T16" fmla="*/ 2024 w 2076"/>
                <a:gd name="T17" fmla="*/ 481 h 2353"/>
                <a:gd name="T18" fmla="*/ 2056 w 2076"/>
                <a:gd name="T19" fmla="*/ 587 h 2353"/>
                <a:gd name="T20" fmla="*/ 2072 w 2076"/>
                <a:gd name="T21" fmla="*/ 700 h 2353"/>
                <a:gd name="T22" fmla="*/ 2075 w 2076"/>
                <a:gd name="T23" fmla="*/ 794 h 2353"/>
                <a:gd name="T24" fmla="*/ 2076 w 2076"/>
                <a:gd name="T25" fmla="*/ 870 h 2353"/>
                <a:gd name="T26" fmla="*/ 2076 w 2076"/>
                <a:gd name="T27" fmla="*/ 954 h 2353"/>
                <a:gd name="T28" fmla="*/ 2075 w 2076"/>
                <a:gd name="T29" fmla="*/ 1046 h 2353"/>
                <a:gd name="T30" fmla="*/ 2071 w 2076"/>
                <a:gd name="T31" fmla="*/ 1143 h 2353"/>
                <a:gd name="T32" fmla="*/ 2066 w 2076"/>
                <a:gd name="T33" fmla="*/ 1245 h 2353"/>
                <a:gd name="T34" fmla="*/ 2055 w 2076"/>
                <a:gd name="T35" fmla="*/ 1350 h 2353"/>
                <a:gd name="T36" fmla="*/ 2039 w 2076"/>
                <a:gd name="T37" fmla="*/ 1456 h 2353"/>
                <a:gd name="T38" fmla="*/ 2019 w 2076"/>
                <a:gd name="T39" fmla="*/ 1563 h 2353"/>
                <a:gd name="T40" fmla="*/ 1990 w 2076"/>
                <a:gd name="T41" fmla="*/ 1669 h 2353"/>
                <a:gd name="T42" fmla="*/ 1954 w 2076"/>
                <a:gd name="T43" fmla="*/ 1772 h 2353"/>
                <a:gd name="T44" fmla="*/ 1909 w 2076"/>
                <a:gd name="T45" fmla="*/ 1870 h 2353"/>
                <a:gd name="T46" fmla="*/ 1854 w 2076"/>
                <a:gd name="T47" fmla="*/ 1964 h 2353"/>
                <a:gd name="T48" fmla="*/ 1789 w 2076"/>
                <a:gd name="T49" fmla="*/ 2051 h 2353"/>
                <a:gd name="T50" fmla="*/ 1712 w 2076"/>
                <a:gd name="T51" fmla="*/ 2130 h 2353"/>
                <a:gd name="T52" fmla="*/ 1622 w 2076"/>
                <a:gd name="T53" fmla="*/ 2199 h 2353"/>
                <a:gd name="T54" fmla="*/ 1519 w 2076"/>
                <a:gd name="T55" fmla="*/ 2257 h 2353"/>
                <a:gd name="T56" fmla="*/ 1402 w 2076"/>
                <a:gd name="T57" fmla="*/ 2303 h 2353"/>
                <a:gd name="T58" fmla="*/ 1269 w 2076"/>
                <a:gd name="T59" fmla="*/ 2335 h 2353"/>
                <a:gd name="T60" fmla="*/ 1119 w 2076"/>
                <a:gd name="T61" fmla="*/ 2351 h 2353"/>
                <a:gd name="T62" fmla="*/ 957 w 2076"/>
                <a:gd name="T63" fmla="*/ 2351 h 2353"/>
                <a:gd name="T64" fmla="*/ 807 w 2076"/>
                <a:gd name="T65" fmla="*/ 2335 h 2353"/>
                <a:gd name="T66" fmla="*/ 675 w 2076"/>
                <a:gd name="T67" fmla="*/ 2303 h 2353"/>
                <a:gd name="T68" fmla="*/ 557 w 2076"/>
                <a:gd name="T69" fmla="*/ 2257 h 2353"/>
                <a:gd name="T70" fmla="*/ 454 w 2076"/>
                <a:gd name="T71" fmla="*/ 2199 h 2353"/>
                <a:gd name="T72" fmla="*/ 364 w 2076"/>
                <a:gd name="T73" fmla="*/ 2130 h 2353"/>
                <a:gd name="T74" fmla="*/ 287 w 2076"/>
                <a:gd name="T75" fmla="*/ 2051 h 2353"/>
                <a:gd name="T76" fmla="*/ 222 w 2076"/>
                <a:gd name="T77" fmla="*/ 1964 h 2353"/>
                <a:gd name="T78" fmla="*/ 167 w 2076"/>
                <a:gd name="T79" fmla="*/ 1870 h 2353"/>
                <a:gd name="T80" fmla="*/ 123 w 2076"/>
                <a:gd name="T81" fmla="*/ 1772 h 2353"/>
                <a:gd name="T82" fmla="*/ 86 w 2076"/>
                <a:gd name="T83" fmla="*/ 1669 h 2353"/>
                <a:gd name="T84" fmla="*/ 58 w 2076"/>
                <a:gd name="T85" fmla="*/ 1563 h 2353"/>
                <a:gd name="T86" fmla="*/ 37 w 2076"/>
                <a:gd name="T87" fmla="*/ 1456 h 2353"/>
                <a:gd name="T88" fmla="*/ 21 w 2076"/>
                <a:gd name="T89" fmla="*/ 1350 h 2353"/>
                <a:gd name="T90" fmla="*/ 11 w 2076"/>
                <a:gd name="T91" fmla="*/ 1245 h 2353"/>
                <a:gd name="T92" fmla="*/ 5 w 2076"/>
                <a:gd name="T93" fmla="*/ 1143 h 2353"/>
                <a:gd name="T94" fmla="*/ 2 w 2076"/>
                <a:gd name="T95" fmla="*/ 1046 h 2353"/>
                <a:gd name="T96" fmla="*/ 0 w 2076"/>
                <a:gd name="T97" fmla="*/ 954 h 2353"/>
                <a:gd name="T98" fmla="*/ 2 w 2076"/>
                <a:gd name="T99" fmla="*/ 870 h 2353"/>
                <a:gd name="T100" fmla="*/ 2 w 2076"/>
                <a:gd name="T101" fmla="*/ 794 h 2353"/>
                <a:gd name="T102" fmla="*/ 4 w 2076"/>
                <a:gd name="T103" fmla="*/ 700 h 2353"/>
                <a:gd name="T104" fmla="*/ 20 w 2076"/>
                <a:gd name="T105" fmla="*/ 587 h 2353"/>
                <a:gd name="T106" fmla="*/ 52 w 2076"/>
                <a:gd name="T107" fmla="*/ 481 h 2353"/>
                <a:gd name="T108" fmla="*/ 101 w 2076"/>
                <a:gd name="T109" fmla="*/ 383 h 2353"/>
                <a:gd name="T110" fmla="*/ 167 w 2076"/>
                <a:gd name="T111" fmla="*/ 294 h 2353"/>
                <a:gd name="T112" fmla="*/ 252 w 2076"/>
                <a:gd name="T113" fmla="*/ 215 h 2353"/>
                <a:gd name="T114" fmla="*/ 352 w 2076"/>
                <a:gd name="T115" fmla="*/ 148 h 2353"/>
                <a:gd name="T116" fmla="*/ 472 w 2076"/>
                <a:gd name="T117" fmla="*/ 90 h 2353"/>
                <a:gd name="T118" fmla="*/ 611 w 2076"/>
                <a:gd name="T119" fmla="*/ 47 h 2353"/>
                <a:gd name="T120" fmla="*/ 767 w 2076"/>
                <a:gd name="T121" fmla="*/ 17 h 2353"/>
                <a:gd name="T122" fmla="*/ 943 w 2076"/>
                <a:gd name="T123" fmla="*/ 2 h 2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6" h="2353">
                  <a:moveTo>
                    <a:pt x="1038" y="0"/>
                  </a:moveTo>
                  <a:lnTo>
                    <a:pt x="1133" y="2"/>
                  </a:lnTo>
                  <a:lnTo>
                    <a:pt x="1223" y="8"/>
                  </a:lnTo>
                  <a:lnTo>
                    <a:pt x="1309" y="17"/>
                  </a:lnTo>
                  <a:lnTo>
                    <a:pt x="1390" y="31"/>
                  </a:lnTo>
                  <a:lnTo>
                    <a:pt x="1466" y="47"/>
                  </a:lnTo>
                  <a:lnTo>
                    <a:pt x="1538" y="68"/>
                  </a:lnTo>
                  <a:lnTo>
                    <a:pt x="1604" y="90"/>
                  </a:lnTo>
                  <a:lnTo>
                    <a:pt x="1666" y="118"/>
                  </a:lnTo>
                  <a:lnTo>
                    <a:pt x="1724" y="148"/>
                  </a:lnTo>
                  <a:lnTo>
                    <a:pt x="1776" y="180"/>
                  </a:lnTo>
                  <a:lnTo>
                    <a:pt x="1824" y="215"/>
                  </a:lnTo>
                  <a:lnTo>
                    <a:pt x="1869" y="253"/>
                  </a:lnTo>
                  <a:lnTo>
                    <a:pt x="1909" y="294"/>
                  </a:lnTo>
                  <a:lnTo>
                    <a:pt x="1944" y="338"/>
                  </a:lnTo>
                  <a:lnTo>
                    <a:pt x="1975" y="383"/>
                  </a:lnTo>
                  <a:lnTo>
                    <a:pt x="2002" y="431"/>
                  </a:lnTo>
                  <a:lnTo>
                    <a:pt x="2024" y="481"/>
                  </a:lnTo>
                  <a:lnTo>
                    <a:pt x="2043" y="533"/>
                  </a:lnTo>
                  <a:lnTo>
                    <a:pt x="2056" y="587"/>
                  </a:lnTo>
                  <a:lnTo>
                    <a:pt x="2067" y="643"/>
                  </a:lnTo>
                  <a:lnTo>
                    <a:pt x="2072" y="700"/>
                  </a:lnTo>
                  <a:lnTo>
                    <a:pt x="2075" y="760"/>
                  </a:lnTo>
                  <a:lnTo>
                    <a:pt x="2075" y="794"/>
                  </a:lnTo>
                  <a:lnTo>
                    <a:pt x="2075" y="831"/>
                  </a:lnTo>
                  <a:lnTo>
                    <a:pt x="2076" y="870"/>
                  </a:lnTo>
                  <a:lnTo>
                    <a:pt x="2076" y="911"/>
                  </a:lnTo>
                  <a:lnTo>
                    <a:pt x="2076" y="954"/>
                  </a:lnTo>
                  <a:lnTo>
                    <a:pt x="2076" y="999"/>
                  </a:lnTo>
                  <a:lnTo>
                    <a:pt x="2075" y="1046"/>
                  </a:lnTo>
                  <a:lnTo>
                    <a:pt x="2074" y="1094"/>
                  </a:lnTo>
                  <a:lnTo>
                    <a:pt x="2071" y="1143"/>
                  </a:lnTo>
                  <a:lnTo>
                    <a:pt x="2069" y="1193"/>
                  </a:lnTo>
                  <a:lnTo>
                    <a:pt x="2066" y="1245"/>
                  </a:lnTo>
                  <a:lnTo>
                    <a:pt x="2061" y="1297"/>
                  </a:lnTo>
                  <a:lnTo>
                    <a:pt x="2055" y="1350"/>
                  </a:lnTo>
                  <a:lnTo>
                    <a:pt x="2048" y="1403"/>
                  </a:lnTo>
                  <a:lnTo>
                    <a:pt x="2039" y="1456"/>
                  </a:lnTo>
                  <a:lnTo>
                    <a:pt x="2030" y="1510"/>
                  </a:lnTo>
                  <a:lnTo>
                    <a:pt x="2019" y="1563"/>
                  </a:lnTo>
                  <a:lnTo>
                    <a:pt x="2005" y="1617"/>
                  </a:lnTo>
                  <a:lnTo>
                    <a:pt x="1990" y="1669"/>
                  </a:lnTo>
                  <a:lnTo>
                    <a:pt x="1973" y="1721"/>
                  </a:lnTo>
                  <a:lnTo>
                    <a:pt x="1954" y="1772"/>
                  </a:lnTo>
                  <a:lnTo>
                    <a:pt x="1933" y="1822"/>
                  </a:lnTo>
                  <a:lnTo>
                    <a:pt x="1909" y="1870"/>
                  </a:lnTo>
                  <a:lnTo>
                    <a:pt x="1883" y="1919"/>
                  </a:lnTo>
                  <a:lnTo>
                    <a:pt x="1854" y="1964"/>
                  </a:lnTo>
                  <a:lnTo>
                    <a:pt x="1823" y="2009"/>
                  </a:lnTo>
                  <a:lnTo>
                    <a:pt x="1789" y="2051"/>
                  </a:lnTo>
                  <a:lnTo>
                    <a:pt x="1752" y="2091"/>
                  </a:lnTo>
                  <a:lnTo>
                    <a:pt x="1712" y="2130"/>
                  </a:lnTo>
                  <a:lnTo>
                    <a:pt x="1669" y="2166"/>
                  </a:lnTo>
                  <a:lnTo>
                    <a:pt x="1622" y="2199"/>
                  </a:lnTo>
                  <a:lnTo>
                    <a:pt x="1573" y="2230"/>
                  </a:lnTo>
                  <a:lnTo>
                    <a:pt x="1519" y="2257"/>
                  </a:lnTo>
                  <a:lnTo>
                    <a:pt x="1462" y="2281"/>
                  </a:lnTo>
                  <a:lnTo>
                    <a:pt x="1402" y="2303"/>
                  </a:lnTo>
                  <a:lnTo>
                    <a:pt x="1338" y="2320"/>
                  </a:lnTo>
                  <a:lnTo>
                    <a:pt x="1269" y="2335"/>
                  </a:lnTo>
                  <a:lnTo>
                    <a:pt x="1196" y="2345"/>
                  </a:lnTo>
                  <a:lnTo>
                    <a:pt x="1119" y="2351"/>
                  </a:lnTo>
                  <a:lnTo>
                    <a:pt x="1038" y="2353"/>
                  </a:lnTo>
                  <a:lnTo>
                    <a:pt x="957" y="2351"/>
                  </a:lnTo>
                  <a:lnTo>
                    <a:pt x="880" y="2345"/>
                  </a:lnTo>
                  <a:lnTo>
                    <a:pt x="807" y="2335"/>
                  </a:lnTo>
                  <a:lnTo>
                    <a:pt x="739" y="2320"/>
                  </a:lnTo>
                  <a:lnTo>
                    <a:pt x="675" y="2303"/>
                  </a:lnTo>
                  <a:lnTo>
                    <a:pt x="614" y="2281"/>
                  </a:lnTo>
                  <a:lnTo>
                    <a:pt x="557" y="2257"/>
                  </a:lnTo>
                  <a:lnTo>
                    <a:pt x="503" y="2230"/>
                  </a:lnTo>
                  <a:lnTo>
                    <a:pt x="454" y="2199"/>
                  </a:lnTo>
                  <a:lnTo>
                    <a:pt x="407" y="2166"/>
                  </a:lnTo>
                  <a:lnTo>
                    <a:pt x="364" y="2130"/>
                  </a:lnTo>
                  <a:lnTo>
                    <a:pt x="324" y="2091"/>
                  </a:lnTo>
                  <a:lnTo>
                    <a:pt x="287" y="2051"/>
                  </a:lnTo>
                  <a:lnTo>
                    <a:pt x="253" y="2009"/>
                  </a:lnTo>
                  <a:lnTo>
                    <a:pt x="222" y="1964"/>
                  </a:lnTo>
                  <a:lnTo>
                    <a:pt x="194" y="1919"/>
                  </a:lnTo>
                  <a:lnTo>
                    <a:pt x="167" y="1870"/>
                  </a:lnTo>
                  <a:lnTo>
                    <a:pt x="143" y="1822"/>
                  </a:lnTo>
                  <a:lnTo>
                    <a:pt x="123" y="1772"/>
                  </a:lnTo>
                  <a:lnTo>
                    <a:pt x="103" y="1721"/>
                  </a:lnTo>
                  <a:lnTo>
                    <a:pt x="86" y="1669"/>
                  </a:lnTo>
                  <a:lnTo>
                    <a:pt x="71" y="1617"/>
                  </a:lnTo>
                  <a:lnTo>
                    <a:pt x="58" y="1563"/>
                  </a:lnTo>
                  <a:lnTo>
                    <a:pt x="46" y="1510"/>
                  </a:lnTo>
                  <a:lnTo>
                    <a:pt x="37" y="1456"/>
                  </a:lnTo>
                  <a:lnTo>
                    <a:pt x="28" y="1403"/>
                  </a:lnTo>
                  <a:lnTo>
                    <a:pt x="21" y="1350"/>
                  </a:lnTo>
                  <a:lnTo>
                    <a:pt x="15" y="1297"/>
                  </a:lnTo>
                  <a:lnTo>
                    <a:pt x="11" y="1245"/>
                  </a:lnTo>
                  <a:lnTo>
                    <a:pt x="7" y="1193"/>
                  </a:lnTo>
                  <a:lnTo>
                    <a:pt x="5" y="1143"/>
                  </a:lnTo>
                  <a:lnTo>
                    <a:pt x="3" y="1094"/>
                  </a:lnTo>
                  <a:lnTo>
                    <a:pt x="2" y="1046"/>
                  </a:lnTo>
                  <a:lnTo>
                    <a:pt x="0" y="999"/>
                  </a:lnTo>
                  <a:lnTo>
                    <a:pt x="0" y="954"/>
                  </a:lnTo>
                  <a:lnTo>
                    <a:pt x="0" y="911"/>
                  </a:lnTo>
                  <a:lnTo>
                    <a:pt x="2" y="870"/>
                  </a:lnTo>
                  <a:lnTo>
                    <a:pt x="2" y="831"/>
                  </a:lnTo>
                  <a:lnTo>
                    <a:pt x="2" y="794"/>
                  </a:lnTo>
                  <a:lnTo>
                    <a:pt x="2" y="760"/>
                  </a:lnTo>
                  <a:lnTo>
                    <a:pt x="4" y="700"/>
                  </a:lnTo>
                  <a:lnTo>
                    <a:pt x="10" y="643"/>
                  </a:lnTo>
                  <a:lnTo>
                    <a:pt x="20" y="587"/>
                  </a:lnTo>
                  <a:lnTo>
                    <a:pt x="34" y="533"/>
                  </a:lnTo>
                  <a:lnTo>
                    <a:pt x="52" y="481"/>
                  </a:lnTo>
                  <a:lnTo>
                    <a:pt x="75" y="431"/>
                  </a:lnTo>
                  <a:lnTo>
                    <a:pt x="101" y="383"/>
                  </a:lnTo>
                  <a:lnTo>
                    <a:pt x="133" y="338"/>
                  </a:lnTo>
                  <a:lnTo>
                    <a:pt x="167" y="294"/>
                  </a:lnTo>
                  <a:lnTo>
                    <a:pt x="207" y="253"/>
                  </a:lnTo>
                  <a:lnTo>
                    <a:pt x="252" y="215"/>
                  </a:lnTo>
                  <a:lnTo>
                    <a:pt x="300" y="180"/>
                  </a:lnTo>
                  <a:lnTo>
                    <a:pt x="352" y="148"/>
                  </a:lnTo>
                  <a:lnTo>
                    <a:pt x="411" y="118"/>
                  </a:lnTo>
                  <a:lnTo>
                    <a:pt x="472" y="90"/>
                  </a:lnTo>
                  <a:lnTo>
                    <a:pt x="539" y="68"/>
                  </a:lnTo>
                  <a:lnTo>
                    <a:pt x="611" y="47"/>
                  </a:lnTo>
                  <a:lnTo>
                    <a:pt x="686" y="31"/>
                  </a:lnTo>
                  <a:lnTo>
                    <a:pt x="767" y="17"/>
                  </a:lnTo>
                  <a:lnTo>
                    <a:pt x="853" y="8"/>
                  </a:lnTo>
                  <a:lnTo>
                    <a:pt x="943" y="2"/>
                  </a:lnTo>
                  <a:lnTo>
                    <a:pt x="1038" y="0"/>
                  </a:lnTo>
                  <a:close/>
                </a:path>
              </a:pathLst>
            </a:custGeom>
            <a:solidFill>
              <a:srgbClr val="FDCC9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0" name="Freeform 11"/>
            <p:cNvSpPr>
              <a:spLocks/>
            </p:cNvSpPr>
            <p:nvPr/>
          </p:nvSpPr>
          <p:spPr bwMode="auto">
            <a:xfrm>
              <a:off x="1220" y="3487"/>
              <a:ext cx="45" cy="49"/>
            </a:xfrm>
            <a:custGeom>
              <a:avLst/>
              <a:gdLst>
                <a:gd name="T0" fmla="*/ 112 w 224"/>
                <a:gd name="T1" fmla="*/ 0 h 246"/>
                <a:gd name="T2" fmla="*/ 138 w 224"/>
                <a:gd name="T3" fmla="*/ 3 h 246"/>
                <a:gd name="T4" fmla="*/ 161 w 224"/>
                <a:gd name="T5" fmla="*/ 12 h 246"/>
                <a:gd name="T6" fmla="*/ 183 w 224"/>
                <a:gd name="T7" fmla="*/ 27 h 246"/>
                <a:gd name="T8" fmla="*/ 200 w 224"/>
                <a:gd name="T9" fmla="*/ 46 h 246"/>
                <a:gd name="T10" fmla="*/ 214 w 224"/>
                <a:gd name="T11" fmla="*/ 68 h 246"/>
                <a:gd name="T12" fmla="*/ 222 w 224"/>
                <a:gd name="T13" fmla="*/ 95 h 246"/>
                <a:gd name="T14" fmla="*/ 224 w 224"/>
                <a:gd name="T15" fmla="*/ 122 h 246"/>
                <a:gd name="T16" fmla="*/ 222 w 224"/>
                <a:gd name="T17" fmla="*/ 151 h 246"/>
                <a:gd name="T18" fmla="*/ 214 w 224"/>
                <a:gd name="T19" fmla="*/ 177 h 246"/>
                <a:gd name="T20" fmla="*/ 200 w 224"/>
                <a:gd name="T21" fmla="*/ 200 h 246"/>
                <a:gd name="T22" fmla="*/ 183 w 224"/>
                <a:gd name="T23" fmla="*/ 218 h 246"/>
                <a:gd name="T24" fmla="*/ 161 w 224"/>
                <a:gd name="T25" fmla="*/ 233 h 246"/>
                <a:gd name="T26" fmla="*/ 138 w 224"/>
                <a:gd name="T27" fmla="*/ 242 h 246"/>
                <a:gd name="T28" fmla="*/ 112 w 224"/>
                <a:gd name="T29" fmla="*/ 246 h 246"/>
                <a:gd name="T30" fmla="*/ 87 w 224"/>
                <a:gd name="T31" fmla="*/ 242 h 246"/>
                <a:gd name="T32" fmla="*/ 63 w 224"/>
                <a:gd name="T33" fmla="*/ 233 h 246"/>
                <a:gd name="T34" fmla="*/ 42 w 224"/>
                <a:gd name="T35" fmla="*/ 218 h 246"/>
                <a:gd name="T36" fmla="*/ 25 w 224"/>
                <a:gd name="T37" fmla="*/ 200 h 246"/>
                <a:gd name="T38" fmla="*/ 11 w 224"/>
                <a:gd name="T39" fmla="*/ 177 h 246"/>
                <a:gd name="T40" fmla="*/ 3 w 224"/>
                <a:gd name="T41" fmla="*/ 151 h 246"/>
                <a:gd name="T42" fmla="*/ 0 w 224"/>
                <a:gd name="T43" fmla="*/ 122 h 246"/>
                <a:gd name="T44" fmla="*/ 3 w 224"/>
                <a:gd name="T45" fmla="*/ 95 h 246"/>
                <a:gd name="T46" fmla="*/ 11 w 224"/>
                <a:gd name="T47" fmla="*/ 68 h 246"/>
                <a:gd name="T48" fmla="*/ 25 w 224"/>
                <a:gd name="T49" fmla="*/ 46 h 246"/>
                <a:gd name="T50" fmla="*/ 42 w 224"/>
                <a:gd name="T51" fmla="*/ 27 h 246"/>
                <a:gd name="T52" fmla="*/ 63 w 224"/>
                <a:gd name="T53" fmla="*/ 12 h 246"/>
                <a:gd name="T54" fmla="*/ 87 w 224"/>
                <a:gd name="T55" fmla="*/ 3 h 246"/>
                <a:gd name="T56" fmla="*/ 112 w 224"/>
                <a:gd name="T57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4" h="246">
                  <a:moveTo>
                    <a:pt x="112" y="0"/>
                  </a:moveTo>
                  <a:lnTo>
                    <a:pt x="138" y="3"/>
                  </a:lnTo>
                  <a:lnTo>
                    <a:pt x="161" y="12"/>
                  </a:lnTo>
                  <a:lnTo>
                    <a:pt x="183" y="27"/>
                  </a:lnTo>
                  <a:lnTo>
                    <a:pt x="200" y="46"/>
                  </a:lnTo>
                  <a:lnTo>
                    <a:pt x="214" y="68"/>
                  </a:lnTo>
                  <a:lnTo>
                    <a:pt x="222" y="95"/>
                  </a:lnTo>
                  <a:lnTo>
                    <a:pt x="224" y="122"/>
                  </a:lnTo>
                  <a:lnTo>
                    <a:pt x="222" y="151"/>
                  </a:lnTo>
                  <a:lnTo>
                    <a:pt x="214" y="177"/>
                  </a:lnTo>
                  <a:lnTo>
                    <a:pt x="200" y="200"/>
                  </a:lnTo>
                  <a:lnTo>
                    <a:pt x="183" y="218"/>
                  </a:lnTo>
                  <a:lnTo>
                    <a:pt x="161" y="233"/>
                  </a:lnTo>
                  <a:lnTo>
                    <a:pt x="138" y="242"/>
                  </a:lnTo>
                  <a:lnTo>
                    <a:pt x="112" y="246"/>
                  </a:lnTo>
                  <a:lnTo>
                    <a:pt x="87" y="242"/>
                  </a:lnTo>
                  <a:lnTo>
                    <a:pt x="63" y="233"/>
                  </a:lnTo>
                  <a:lnTo>
                    <a:pt x="42" y="218"/>
                  </a:lnTo>
                  <a:lnTo>
                    <a:pt x="25" y="200"/>
                  </a:lnTo>
                  <a:lnTo>
                    <a:pt x="11" y="177"/>
                  </a:lnTo>
                  <a:lnTo>
                    <a:pt x="3" y="151"/>
                  </a:lnTo>
                  <a:lnTo>
                    <a:pt x="0" y="122"/>
                  </a:lnTo>
                  <a:lnTo>
                    <a:pt x="3" y="95"/>
                  </a:lnTo>
                  <a:lnTo>
                    <a:pt x="11" y="68"/>
                  </a:lnTo>
                  <a:lnTo>
                    <a:pt x="25" y="46"/>
                  </a:lnTo>
                  <a:lnTo>
                    <a:pt x="42" y="27"/>
                  </a:lnTo>
                  <a:lnTo>
                    <a:pt x="63" y="12"/>
                  </a:lnTo>
                  <a:lnTo>
                    <a:pt x="87" y="3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3B25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1" name="Freeform 12"/>
            <p:cNvSpPr>
              <a:spLocks/>
            </p:cNvSpPr>
            <p:nvPr/>
          </p:nvSpPr>
          <p:spPr bwMode="auto">
            <a:xfrm>
              <a:off x="1226" y="3494"/>
              <a:ext cx="13" cy="13"/>
            </a:xfrm>
            <a:custGeom>
              <a:avLst/>
              <a:gdLst>
                <a:gd name="T0" fmla="*/ 34 w 67"/>
                <a:gd name="T1" fmla="*/ 0 h 67"/>
                <a:gd name="T2" fmla="*/ 47 w 67"/>
                <a:gd name="T3" fmla="*/ 3 h 67"/>
                <a:gd name="T4" fmla="*/ 57 w 67"/>
                <a:gd name="T5" fmla="*/ 9 h 67"/>
                <a:gd name="T6" fmla="*/ 65 w 67"/>
                <a:gd name="T7" fmla="*/ 21 h 67"/>
                <a:gd name="T8" fmla="*/ 67 w 67"/>
                <a:gd name="T9" fmla="*/ 33 h 67"/>
                <a:gd name="T10" fmla="*/ 65 w 67"/>
                <a:gd name="T11" fmla="*/ 46 h 67"/>
                <a:gd name="T12" fmla="*/ 57 w 67"/>
                <a:gd name="T13" fmla="*/ 57 h 67"/>
                <a:gd name="T14" fmla="*/ 47 w 67"/>
                <a:gd name="T15" fmla="*/ 64 h 67"/>
                <a:gd name="T16" fmla="*/ 34 w 67"/>
                <a:gd name="T17" fmla="*/ 67 h 67"/>
                <a:gd name="T18" fmla="*/ 20 w 67"/>
                <a:gd name="T19" fmla="*/ 64 h 67"/>
                <a:gd name="T20" fmla="*/ 10 w 67"/>
                <a:gd name="T21" fmla="*/ 57 h 67"/>
                <a:gd name="T22" fmla="*/ 3 w 67"/>
                <a:gd name="T23" fmla="*/ 46 h 67"/>
                <a:gd name="T24" fmla="*/ 0 w 67"/>
                <a:gd name="T25" fmla="*/ 33 h 67"/>
                <a:gd name="T26" fmla="*/ 3 w 67"/>
                <a:gd name="T27" fmla="*/ 21 h 67"/>
                <a:gd name="T28" fmla="*/ 10 w 67"/>
                <a:gd name="T29" fmla="*/ 9 h 67"/>
                <a:gd name="T30" fmla="*/ 20 w 67"/>
                <a:gd name="T31" fmla="*/ 3 h 67"/>
                <a:gd name="T32" fmla="*/ 34 w 67"/>
                <a:gd name="T3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7">
                  <a:moveTo>
                    <a:pt x="34" y="0"/>
                  </a:moveTo>
                  <a:lnTo>
                    <a:pt x="47" y="3"/>
                  </a:lnTo>
                  <a:lnTo>
                    <a:pt x="57" y="9"/>
                  </a:lnTo>
                  <a:lnTo>
                    <a:pt x="65" y="21"/>
                  </a:lnTo>
                  <a:lnTo>
                    <a:pt x="67" y="33"/>
                  </a:lnTo>
                  <a:lnTo>
                    <a:pt x="65" y="46"/>
                  </a:lnTo>
                  <a:lnTo>
                    <a:pt x="57" y="57"/>
                  </a:lnTo>
                  <a:lnTo>
                    <a:pt x="47" y="64"/>
                  </a:lnTo>
                  <a:lnTo>
                    <a:pt x="34" y="67"/>
                  </a:lnTo>
                  <a:lnTo>
                    <a:pt x="20" y="64"/>
                  </a:lnTo>
                  <a:lnTo>
                    <a:pt x="10" y="57"/>
                  </a:lnTo>
                  <a:lnTo>
                    <a:pt x="3" y="46"/>
                  </a:lnTo>
                  <a:lnTo>
                    <a:pt x="0" y="33"/>
                  </a:lnTo>
                  <a:lnTo>
                    <a:pt x="3" y="21"/>
                  </a:lnTo>
                  <a:lnTo>
                    <a:pt x="10" y="9"/>
                  </a:lnTo>
                  <a:lnTo>
                    <a:pt x="20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2" name="Freeform 13"/>
            <p:cNvSpPr>
              <a:spLocks/>
            </p:cNvSpPr>
            <p:nvPr/>
          </p:nvSpPr>
          <p:spPr bwMode="auto">
            <a:xfrm>
              <a:off x="1204" y="3421"/>
              <a:ext cx="74" cy="32"/>
            </a:xfrm>
            <a:custGeom>
              <a:avLst/>
              <a:gdLst>
                <a:gd name="T0" fmla="*/ 192 w 367"/>
                <a:gd name="T1" fmla="*/ 0 h 159"/>
                <a:gd name="T2" fmla="*/ 227 w 367"/>
                <a:gd name="T3" fmla="*/ 2 h 159"/>
                <a:gd name="T4" fmla="*/ 256 w 367"/>
                <a:gd name="T5" fmla="*/ 6 h 159"/>
                <a:gd name="T6" fmla="*/ 283 w 367"/>
                <a:gd name="T7" fmla="*/ 14 h 159"/>
                <a:gd name="T8" fmla="*/ 304 w 367"/>
                <a:gd name="T9" fmla="*/ 24 h 159"/>
                <a:gd name="T10" fmla="*/ 323 w 367"/>
                <a:gd name="T11" fmla="*/ 36 h 159"/>
                <a:gd name="T12" fmla="*/ 336 w 367"/>
                <a:gd name="T13" fmla="*/ 50 h 159"/>
                <a:gd name="T14" fmla="*/ 348 w 367"/>
                <a:gd name="T15" fmla="*/ 63 h 159"/>
                <a:gd name="T16" fmla="*/ 357 w 367"/>
                <a:gd name="T17" fmla="*/ 78 h 159"/>
                <a:gd name="T18" fmla="*/ 363 w 367"/>
                <a:gd name="T19" fmla="*/ 93 h 159"/>
                <a:gd name="T20" fmla="*/ 366 w 367"/>
                <a:gd name="T21" fmla="*/ 108 h 159"/>
                <a:gd name="T22" fmla="*/ 367 w 367"/>
                <a:gd name="T23" fmla="*/ 122 h 159"/>
                <a:gd name="T24" fmla="*/ 366 w 367"/>
                <a:gd name="T25" fmla="*/ 133 h 159"/>
                <a:gd name="T26" fmla="*/ 364 w 367"/>
                <a:gd name="T27" fmla="*/ 143 h 159"/>
                <a:gd name="T28" fmla="*/ 360 w 367"/>
                <a:gd name="T29" fmla="*/ 151 h 159"/>
                <a:gd name="T30" fmla="*/ 356 w 367"/>
                <a:gd name="T31" fmla="*/ 157 h 159"/>
                <a:gd name="T32" fmla="*/ 350 w 367"/>
                <a:gd name="T33" fmla="*/ 159 h 159"/>
                <a:gd name="T34" fmla="*/ 344 w 367"/>
                <a:gd name="T35" fmla="*/ 158 h 159"/>
                <a:gd name="T36" fmla="*/ 307 w 367"/>
                <a:gd name="T37" fmla="*/ 141 h 159"/>
                <a:gd name="T38" fmla="*/ 272 w 367"/>
                <a:gd name="T39" fmla="*/ 129 h 159"/>
                <a:gd name="T40" fmla="*/ 239 w 367"/>
                <a:gd name="T41" fmla="*/ 121 h 159"/>
                <a:gd name="T42" fmla="*/ 211 w 367"/>
                <a:gd name="T43" fmla="*/ 117 h 159"/>
                <a:gd name="T44" fmla="*/ 183 w 367"/>
                <a:gd name="T45" fmla="*/ 116 h 159"/>
                <a:gd name="T46" fmla="*/ 158 w 367"/>
                <a:gd name="T47" fmla="*/ 118 h 159"/>
                <a:gd name="T48" fmla="*/ 135 w 367"/>
                <a:gd name="T49" fmla="*/ 122 h 159"/>
                <a:gd name="T50" fmla="*/ 115 w 367"/>
                <a:gd name="T51" fmla="*/ 127 h 159"/>
                <a:gd name="T52" fmla="*/ 95 w 367"/>
                <a:gd name="T53" fmla="*/ 133 h 159"/>
                <a:gd name="T54" fmla="*/ 78 w 367"/>
                <a:gd name="T55" fmla="*/ 139 h 159"/>
                <a:gd name="T56" fmla="*/ 62 w 367"/>
                <a:gd name="T57" fmla="*/ 145 h 159"/>
                <a:gd name="T58" fmla="*/ 47 w 367"/>
                <a:gd name="T59" fmla="*/ 148 h 159"/>
                <a:gd name="T60" fmla="*/ 33 w 367"/>
                <a:gd name="T61" fmla="*/ 150 h 159"/>
                <a:gd name="T62" fmla="*/ 22 w 367"/>
                <a:gd name="T63" fmla="*/ 150 h 159"/>
                <a:gd name="T64" fmla="*/ 11 w 367"/>
                <a:gd name="T65" fmla="*/ 147 h 159"/>
                <a:gd name="T66" fmla="*/ 5 w 367"/>
                <a:gd name="T67" fmla="*/ 142 h 159"/>
                <a:gd name="T68" fmla="*/ 1 w 367"/>
                <a:gd name="T69" fmla="*/ 134 h 159"/>
                <a:gd name="T70" fmla="*/ 0 w 367"/>
                <a:gd name="T71" fmla="*/ 123 h 159"/>
                <a:gd name="T72" fmla="*/ 1 w 367"/>
                <a:gd name="T73" fmla="*/ 110 h 159"/>
                <a:gd name="T74" fmla="*/ 5 w 367"/>
                <a:gd name="T75" fmla="*/ 97 h 159"/>
                <a:gd name="T76" fmla="*/ 12 w 367"/>
                <a:gd name="T77" fmla="*/ 83 h 159"/>
                <a:gd name="T78" fmla="*/ 22 w 367"/>
                <a:gd name="T79" fmla="*/ 68 h 159"/>
                <a:gd name="T80" fmla="*/ 35 w 367"/>
                <a:gd name="T81" fmla="*/ 53 h 159"/>
                <a:gd name="T82" fmla="*/ 51 w 367"/>
                <a:gd name="T83" fmla="*/ 39 h 159"/>
                <a:gd name="T84" fmla="*/ 71 w 367"/>
                <a:gd name="T85" fmla="*/ 27 h 159"/>
                <a:gd name="T86" fmla="*/ 95 w 367"/>
                <a:gd name="T87" fmla="*/ 15 h 159"/>
                <a:gd name="T88" fmla="*/ 124 w 367"/>
                <a:gd name="T89" fmla="*/ 7 h 159"/>
                <a:gd name="T90" fmla="*/ 156 w 367"/>
                <a:gd name="T91" fmla="*/ 2 h 159"/>
                <a:gd name="T92" fmla="*/ 192 w 367"/>
                <a:gd name="T9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7" h="159">
                  <a:moveTo>
                    <a:pt x="192" y="0"/>
                  </a:moveTo>
                  <a:lnTo>
                    <a:pt x="227" y="2"/>
                  </a:lnTo>
                  <a:lnTo>
                    <a:pt x="256" y="6"/>
                  </a:lnTo>
                  <a:lnTo>
                    <a:pt x="283" y="14"/>
                  </a:lnTo>
                  <a:lnTo>
                    <a:pt x="304" y="24"/>
                  </a:lnTo>
                  <a:lnTo>
                    <a:pt x="323" y="36"/>
                  </a:lnTo>
                  <a:lnTo>
                    <a:pt x="336" y="50"/>
                  </a:lnTo>
                  <a:lnTo>
                    <a:pt x="348" y="63"/>
                  </a:lnTo>
                  <a:lnTo>
                    <a:pt x="357" y="78"/>
                  </a:lnTo>
                  <a:lnTo>
                    <a:pt x="363" y="93"/>
                  </a:lnTo>
                  <a:lnTo>
                    <a:pt x="366" y="108"/>
                  </a:lnTo>
                  <a:lnTo>
                    <a:pt x="367" y="122"/>
                  </a:lnTo>
                  <a:lnTo>
                    <a:pt x="366" y="133"/>
                  </a:lnTo>
                  <a:lnTo>
                    <a:pt x="364" y="143"/>
                  </a:lnTo>
                  <a:lnTo>
                    <a:pt x="360" y="151"/>
                  </a:lnTo>
                  <a:lnTo>
                    <a:pt x="356" y="157"/>
                  </a:lnTo>
                  <a:lnTo>
                    <a:pt x="350" y="159"/>
                  </a:lnTo>
                  <a:lnTo>
                    <a:pt x="344" y="158"/>
                  </a:lnTo>
                  <a:lnTo>
                    <a:pt x="307" y="141"/>
                  </a:lnTo>
                  <a:lnTo>
                    <a:pt x="272" y="129"/>
                  </a:lnTo>
                  <a:lnTo>
                    <a:pt x="239" y="121"/>
                  </a:lnTo>
                  <a:lnTo>
                    <a:pt x="211" y="117"/>
                  </a:lnTo>
                  <a:lnTo>
                    <a:pt x="183" y="116"/>
                  </a:lnTo>
                  <a:lnTo>
                    <a:pt x="158" y="118"/>
                  </a:lnTo>
                  <a:lnTo>
                    <a:pt x="135" y="122"/>
                  </a:lnTo>
                  <a:lnTo>
                    <a:pt x="115" y="127"/>
                  </a:lnTo>
                  <a:lnTo>
                    <a:pt x="95" y="133"/>
                  </a:lnTo>
                  <a:lnTo>
                    <a:pt x="78" y="139"/>
                  </a:lnTo>
                  <a:lnTo>
                    <a:pt x="62" y="145"/>
                  </a:lnTo>
                  <a:lnTo>
                    <a:pt x="47" y="148"/>
                  </a:lnTo>
                  <a:lnTo>
                    <a:pt x="33" y="150"/>
                  </a:lnTo>
                  <a:lnTo>
                    <a:pt x="22" y="150"/>
                  </a:lnTo>
                  <a:lnTo>
                    <a:pt x="11" y="147"/>
                  </a:lnTo>
                  <a:lnTo>
                    <a:pt x="5" y="142"/>
                  </a:lnTo>
                  <a:lnTo>
                    <a:pt x="1" y="134"/>
                  </a:lnTo>
                  <a:lnTo>
                    <a:pt x="0" y="123"/>
                  </a:lnTo>
                  <a:lnTo>
                    <a:pt x="1" y="110"/>
                  </a:lnTo>
                  <a:lnTo>
                    <a:pt x="5" y="97"/>
                  </a:lnTo>
                  <a:lnTo>
                    <a:pt x="12" y="83"/>
                  </a:lnTo>
                  <a:lnTo>
                    <a:pt x="22" y="68"/>
                  </a:lnTo>
                  <a:lnTo>
                    <a:pt x="35" y="53"/>
                  </a:lnTo>
                  <a:lnTo>
                    <a:pt x="51" y="39"/>
                  </a:lnTo>
                  <a:lnTo>
                    <a:pt x="71" y="27"/>
                  </a:lnTo>
                  <a:lnTo>
                    <a:pt x="95" y="15"/>
                  </a:lnTo>
                  <a:lnTo>
                    <a:pt x="124" y="7"/>
                  </a:lnTo>
                  <a:lnTo>
                    <a:pt x="156" y="2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D96E2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3" name="Freeform 14"/>
            <p:cNvSpPr>
              <a:spLocks/>
            </p:cNvSpPr>
            <p:nvPr/>
          </p:nvSpPr>
          <p:spPr bwMode="auto">
            <a:xfrm>
              <a:off x="1425" y="3487"/>
              <a:ext cx="45" cy="49"/>
            </a:xfrm>
            <a:custGeom>
              <a:avLst/>
              <a:gdLst>
                <a:gd name="T0" fmla="*/ 112 w 224"/>
                <a:gd name="T1" fmla="*/ 0 h 246"/>
                <a:gd name="T2" fmla="*/ 137 w 224"/>
                <a:gd name="T3" fmla="*/ 3 h 246"/>
                <a:gd name="T4" fmla="*/ 161 w 224"/>
                <a:gd name="T5" fmla="*/ 12 h 246"/>
                <a:gd name="T6" fmla="*/ 182 w 224"/>
                <a:gd name="T7" fmla="*/ 27 h 246"/>
                <a:gd name="T8" fmla="*/ 200 w 224"/>
                <a:gd name="T9" fmla="*/ 46 h 246"/>
                <a:gd name="T10" fmla="*/ 213 w 224"/>
                <a:gd name="T11" fmla="*/ 68 h 246"/>
                <a:gd name="T12" fmla="*/ 221 w 224"/>
                <a:gd name="T13" fmla="*/ 95 h 246"/>
                <a:gd name="T14" fmla="*/ 224 w 224"/>
                <a:gd name="T15" fmla="*/ 122 h 246"/>
                <a:gd name="T16" fmla="*/ 221 w 224"/>
                <a:gd name="T17" fmla="*/ 151 h 246"/>
                <a:gd name="T18" fmla="*/ 213 w 224"/>
                <a:gd name="T19" fmla="*/ 177 h 246"/>
                <a:gd name="T20" fmla="*/ 200 w 224"/>
                <a:gd name="T21" fmla="*/ 200 h 246"/>
                <a:gd name="T22" fmla="*/ 182 w 224"/>
                <a:gd name="T23" fmla="*/ 218 h 246"/>
                <a:gd name="T24" fmla="*/ 161 w 224"/>
                <a:gd name="T25" fmla="*/ 233 h 246"/>
                <a:gd name="T26" fmla="*/ 137 w 224"/>
                <a:gd name="T27" fmla="*/ 242 h 246"/>
                <a:gd name="T28" fmla="*/ 112 w 224"/>
                <a:gd name="T29" fmla="*/ 246 h 246"/>
                <a:gd name="T30" fmla="*/ 86 w 224"/>
                <a:gd name="T31" fmla="*/ 242 h 246"/>
                <a:gd name="T32" fmla="*/ 63 w 224"/>
                <a:gd name="T33" fmla="*/ 233 h 246"/>
                <a:gd name="T34" fmla="*/ 42 w 224"/>
                <a:gd name="T35" fmla="*/ 218 h 246"/>
                <a:gd name="T36" fmla="*/ 24 w 224"/>
                <a:gd name="T37" fmla="*/ 200 h 246"/>
                <a:gd name="T38" fmla="*/ 11 w 224"/>
                <a:gd name="T39" fmla="*/ 177 h 246"/>
                <a:gd name="T40" fmla="*/ 2 w 224"/>
                <a:gd name="T41" fmla="*/ 151 h 246"/>
                <a:gd name="T42" fmla="*/ 0 w 224"/>
                <a:gd name="T43" fmla="*/ 122 h 246"/>
                <a:gd name="T44" fmla="*/ 2 w 224"/>
                <a:gd name="T45" fmla="*/ 95 h 246"/>
                <a:gd name="T46" fmla="*/ 11 w 224"/>
                <a:gd name="T47" fmla="*/ 68 h 246"/>
                <a:gd name="T48" fmla="*/ 24 w 224"/>
                <a:gd name="T49" fmla="*/ 46 h 246"/>
                <a:gd name="T50" fmla="*/ 42 w 224"/>
                <a:gd name="T51" fmla="*/ 27 h 246"/>
                <a:gd name="T52" fmla="*/ 63 w 224"/>
                <a:gd name="T53" fmla="*/ 12 h 246"/>
                <a:gd name="T54" fmla="*/ 86 w 224"/>
                <a:gd name="T55" fmla="*/ 3 h 246"/>
                <a:gd name="T56" fmla="*/ 112 w 224"/>
                <a:gd name="T57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4" h="246">
                  <a:moveTo>
                    <a:pt x="112" y="0"/>
                  </a:moveTo>
                  <a:lnTo>
                    <a:pt x="137" y="3"/>
                  </a:lnTo>
                  <a:lnTo>
                    <a:pt x="161" y="12"/>
                  </a:lnTo>
                  <a:lnTo>
                    <a:pt x="182" y="27"/>
                  </a:lnTo>
                  <a:lnTo>
                    <a:pt x="200" y="46"/>
                  </a:lnTo>
                  <a:lnTo>
                    <a:pt x="213" y="68"/>
                  </a:lnTo>
                  <a:lnTo>
                    <a:pt x="221" y="95"/>
                  </a:lnTo>
                  <a:lnTo>
                    <a:pt x="224" y="122"/>
                  </a:lnTo>
                  <a:lnTo>
                    <a:pt x="221" y="151"/>
                  </a:lnTo>
                  <a:lnTo>
                    <a:pt x="213" y="177"/>
                  </a:lnTo>
                  <a:lnTo>
                    <a:pt x="200" y="200"/>
                  </a:lnTo>
                  <a:lnTo>
                    <a:pt x="182" y="218"/>
                  </a:lnTo>
                  <a:lnTo>
                    <a:pt x="161" y="233"/>
                  </a:lnTo>
                  <a:lnTo>
                    <a:pt x="137" y="242"/>
                  </a:lnTo>
                  <a:lnTo>
                    <a:pt x="112" y="246"/>
                  </a:lnTo>
                  <a:lnTo>
                    <a:pt x="86" y="242"/>
                  </a:lnTo>
                  <a:lnTo>
                    <a:pt x="63" y="233"/>
                  </a:lnTo>
                  <a:lnTo>
                    <a:pt x="42" y="218"/>
                  </a:lnTo>
                  <a:lnTo>
                    <a:pt x="24" y="200"/>
                  </a:lnTo>
                  <a:lnTo>
                    <a:pt x="11" y="177"/>
                  </a:lnTo>
                  <a:lnTo>
                    <a:pt x="2" y="151"/>
                  </a:lnTo>
                  <a:lnTo>
                    <a:pt x="0" y="122"/>
                  </a:lnTo>
                  <a:lnTo>
                    <a:pt x="2" y="95"/>
                  </a:lnTo>
                  <a:lnTo>
                    <a:pt x="11" y="68"/>
                  </a:lnTo>
                  <a:lnTo>
                    <a:pt x="24" y="46"/>
                  </a:lnTo>
                  <a:lnTo>
                    <a:pt x="42" y="27"/>
                  </a:lnTo>
                  <a:lnTo>
                    <a:pt x="63" y="12"/>
                  </a:lnTo>
                  <a:lnTo>
                    <a:pt x="86" y="3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3B25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4" name="Freeform 15"/>
            <p:cNvSpPr>
              <a:spLocks/>
            </p:cNvSpPr>
            <p:nvPr/>
          </p:nvSpPr>
          <p:spPr bwMode="auto">
            <a:xfrm>
              <a:off x="1431" y="3494"/>
              <a:ext cx="13" cy="13"/>
            </a:xfrm>
            <a:custGeom>
              <a:avLst/>
              <a:gdLst>
                <a:gd name="T0" fmla="*/ 33 w 66"/>
                <a:gd name="T1" fmla="*/ 0 h 67"/>
                <a:gd name="T2" fmla="*/ 47 w 66"/>
                <a:gd name="T3" fmla="*/ 3 h 67"/>
                <a:gd name="T4" fmla="*/ 57 w 66"/>
                <a:gd name="T5" fmla="*/ 9 h 67"/>
                <a:gd name="T6" fmla="*/ 64 w 66"/>
                <a:gd name="T7" fmla="*/ 21 h 67"/>
                <a:gd name="T8" fmla="*/ 66 w 66"/>
                <a:gd name="T9" fmla="*/ 33 h 67"/>
                <a:gd name="T10" fmla="*/ 64 w 66"/>
                <a:gd name="T11" fmla="*/ 46 h 67"/>
                <a:gd name="T12" fmla="*/ 57 w 66"/>
                <a:gd name="T13" fmla="*/ 57 h 67"/>
                <a:gd name="T14" fmla="*/ 47 w 66"/>
                <a:gd name="T15" fmla="*/ 64 h 67"/>
                <a:gd name="T16" fmla="*/ 33 w 66"/>
                <a:gd name="T17" fmla="*/ 67 h 67"/>
                <a:gd name="T18" fmla="*/ 20 w 66"/>
                <a:gd name="T19" fmla="*/ 64 h 67"/>
                <a:gd name="T20" fmla="*/ 9 w 66"/>
                <a:gd name="T21" fmla="*/ 57 h 67"/>
                <a:gd name="T22" fmla="*/ 2 w 66"/>
                <a:gd name="T23" fmla="*/ 46 h 67"/>
                <a:gd name="T24" fmla="*/ 0 w 66"/>
                <a:gd name="T25" fmla="*/ 33 h 67"/>
                <a:gd name="T26" fmla="*/ 2 w 66"/>
                <a:gd name="T27" fmla="*/ 21 h 67"/>
                <a:gd name="T28" fmla="*/ 9 w 66"/>
                <a:gd name="T29" fmla="*/ 9 h 67"/>
                <a:gd name="T30" fmla="*/ 20 w 66"/>
                <a:gd name="T31" fmla="*/ 3 h 67"/>
                <a:gd name="T32" fmla="*/ 33 w 66"/>
                <a:gd name="T3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67">
                  <a:moveTo>
                    <a:pt x="33" y="0"/>
                  </a:moveTo>
                  <a:lnTo>
                    <a:pt x="47" y="3"/>
                  </a:lnTo>
                  <a:lnTo>
                    <a:pt x="57" y="9"/>
                  </a:lnTo>
                  <a:lnTo>
                    <a:pt x="64" y="21"/>
                  </a:lnTo>
                  <a:lnTo>
                    <a:pt x="66" y="33"/>
                  </a:lnTo>
                  <a:lnTo>
                    <a:pt x="64" y="46"/>
                  </a:lnTo>
                  <a:lnTo>
                    <a:pt x="57" y="57"/>
                  </a:lnTo>
                  <a:lnTo>
                    <a:pt x="47" y="64"/>
                  </a:lnTo>
                  <a:lnTo>
                    <a:pt x="33" y="67"/>
                  </a:lnTo>
                  <a:lnTo>
                    <a:pt x="20" y="64"/>
                  </a:lnTo>
                  <a:lnTo>
                    <a:pt x="9" y="57"/>
                  </a:lnTo>
                  <a:lnTo>
                    <a:pt x="2" y="46"/>
                  </a:lnTo>
                  <a:lnTo>
                    <a:pt x="0" y="33"/>
                  </a:lnTo>
                  <a:lnTo>
                    <a:pt x="2" y="21"/>
                  </a:lnTo>
                  <a:lnTo>
                    <a:pt x="9" y="9"/>
                  </a:lnTo>
                  <a:lnTo>
                    <a:pt x="20" y="3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5" name="Freeform 16"/>
            <p:cNvSpPr>
              <a:spLocks/>
            </p:cNvSpPr>
            <p:nvPr/>
          </p:nvSpPr>
          <p:spPr bwMode="auto">
            <a:xfrm>
              <a:off x="1409" y="3421"/>
              <a:ext cx="73" cy="32"/>
            </a:xfrm>
            <a:custGeom>
              <a:avLst/>
              <a:gdLst>
                <a:gd name="T0" fmla="*/ 175 w 367"/>
                <a:gd name="T1" fmla="*/ 0 h 159"/>
                <a:gd name="T2" fmla="*/ 212 w 367"/>
                <a:gd name="T3" fmla="*/ 2 h 159"/>
                <a:gd name="T4" fmla="*/ 245 w 367"/>
                <a:gd name="T5" fmla="*/ 7 h 159"/>
                <a:gd name="T6" fmla="*/ 272 w 367"/>
                <a:gd name="T7" fmla="*/ 15 h 159"/>
                <a:gd name="T8" fmla="*/ 296 w 367"/>
                <a:gd name="T9" fmla="*/ 27 h 159"/>
                <a:gd name="T10" fmla="*/ 317 w 367"/>
                <a:gd name="T11" fmla="*/ 39 h 159"/>
                <a:gd name="T12" fmla="*/ 333 w 367"/>
                <a:gd name="T13" fmla="*/ 53 h 159"/>
                <a:gd name="T14" fmla="*/ 346 w 367"/>
                <a:gd name="T15" fmla="*/ 68 h 159"/>
                <a:gd name="T16" fmla="*/ 356 w 367"/>
                <a:gd name="T17" fmla="*/ 83 h 159"/>
                <a:gd name="T18" fmla="*/ 362 w 367"/>
                <a:gd name="T19" fmla="*/ 97 h 159"/>
                <a:gd name="T20" fmla="*/ 366 w 367"/>
                <a:gd name="T21" fmla="*/ 110 h 159"/>
                <a:gd name="T22" fmla="*/ 367 w 367"/>
                <a:gd name="T23" fmla="*/ 123 h 159"/>
                <a:gd name="T24" fmla="*/ 366 w 367"/>
                <a:gd name="T25" fmla="*/ 134 h 159"/>
                <a:gd name="T26" fmla="*/ 362 w 367"/>
                <a:gd name="T27" fmla="*/ 142 h 159"/>
                <a:gd name="T28" fmla="*/ 357 w 367"/>
                <a:gd name="T29" fmla="*/ 147 h 159"/>
                <a:gd name="T30" fmla="*/ 345 w 367"/>
                <a:gd name="T31" fmla="*/ 150 h 159"/>
                <a:gd name="T32" fmla="*/ 334 w 367"/>
                <a:gd name="T33" fmla="*/ 150 h 159"/>
                <a:gd name="T34" fmla="*/ 320 w 367"/>
                <a:gd name="T35" fmla="*/ 148 h 159"/>
                <a:gd name="T36" fmla="*/ 305 w 367"/>
                <a:gd name="T37" fmla="*/ 145 h 159"/>
                <a:gd name="T38" fmla="*/ 290 w 367"/>
                <a:gd name="T39" fmla="*/ 139 h 159"/>
                <a:gd name="T40" fmla="*/ 272 w 367"/>
                <a:gd name="T41" fmla="*/ 133 h 159"/>
                <a:gd name="T42" fmla="*/ 254 w 367"/>
                <a:gd name="T43" fmla="*/ 127 h 159"/>
                <a:gd name="T44" fmla="*/ 232 w 367"/>
                <a:gd name="T45" fmla="*/ 122 h 159"/>
                <a:gd name="T46" fmla="*/ 209 w 367"/>
                <a:gd name="T47" fmla="*/ 118 h 159"/>
                <a:gd name="T48" fmla="*/ 184 w 367"/>
                <a:gd name="T49" fmla="*/ 116 h 159"/>
                <a:gd name="T50" fmla="*/ 158 w 367"/>
                <a:gd name="T51" fmla="*/ 117 h 159"/>
                <a:gd name="T52" fmla="*/ 128 w 367"/>
                <a:gd name="T53" fmla="*/ 121 h 159"/>
                <a:gd name="T54" fmla="*/ 96 w 367"/>
                <a:gd name="T55" fmla="*/ 129 h 159"/>
                <a:gd name="T56" fmla="*/ 61 w 367"/>
                <a:gd name="T57" fmla="*/ 141 h 159"/>
                <a:gd name="T58" fmla="*/ 23 w 367"/>
                <a:gd name="T59" fmla="*/ 158 h 159"/>
                <a:gd name="T60" fmla="*/ 17 w 367"/>
                <a:gd name="T61" fmla="*/ 159 h 159"/>
                <a:gd name="T62" fmla="*/ 12 w 367"/>
                <a:gd name="T63" fmla="*/ 157 h 159"/>
                <a:gd name="T64" fmla="*/ 7 w 367"/>
                <a:gd name="T65" fmla="*/ 151 h 159"/>
                <a:gd name="T66" fmla="*/ 4 w 367"/>
                <a:gd name="T67" fmla="*/ 143 h 159"/>
                <a:gd name="T68" fmla="*/ 1 w 367"/>
                <a:gd name="T69" fmla="*/ 133 h 159"/>
                <a:gd name="T70" fmla="*/ 0 w 367"/>
                <a:gd name="T71" fmla="*/ 122 h 159"/>
                <a:gd name="T72" fmla="*/ 1 w 367"/>
                <a:gd name="T73" fmla="*/ 108 h 159"/>
                <a:gd name="T74" fmla="*/ 5 w 367"/>
                <a:gd name="T75" fmla="*/ 93 h 159"/>
                <a:gd name="T76" fmla="*/ 10 w 367"/>
                <a:gd name="T77" fmla="*/ 78 h 159"/>
                <a:gd name="T78" fmla="*/ 20 w 367"/>
                <a:gd name="T79" fmla="*/ 63 h 159"/>
                <a:gd name="T80" fmla="*/ 31 w 367"/>
                <a:gd name="T81" fmla="*/ 50 h 159"/>
                <a:gd name="T82" fmla="*/ 46 w 367"/>
                <a:gd name="T83" fmla="*/ 36 h 159"/>
                <a:gd name="T84" fmla="*/ 63 w 367"/>
                <a:gd name="T85" fmla="*/ 24 h 159"/>
                <a:gd name="T86" fmla="*/ 85 w 367"/>
                <a:gd name="T87" fmla="*/ 14 h 159"/>
                <a:gd name="T88" fmla="*/ 111 w 367"/>
                <a:gd name="T89" fmla="*/ 6 h 159"/>
                <a:gd name="T90" fmla="*/ 141 w 367"/>
                <a:gd name="T91" fmla="*/ 2 h 159"/>
                <a:gd name="T92" fmla="*/ 175 w 367"/>
                <a:gd name="T9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7" h="159">
                  <a:moveTo>
                    <a:pt x="175" y="0"/>
                  </a:moveTo>
                  <a:lnTo>
                    <a:pt x="212" y="2"/>
                  </a:lnTo>
                  <a:lnTo>
                    <a:pt x="245" y="7"/>
                  </a:lnTo>
                  <a:lnTo>
                    <a:pt x="272" y="15"/>
                  </a:lnTo>
                  <a:lnTo>
                    <a:pt x="296" y="27"/>
                  </a:lnTo>
                  <a:lnTo>
                    <a:pt x="317" y="39"/>
                  </a:lnTo>
                  <a:lnTo>
                    <a:pt x="333" y="53"/>
                  </a:lnTo>
                  <a:lnTo>
                    <a:pt x="346" y="68"/>
                  </a:lnTo>
                  <a:lnTo>
                    <a:pt x="356" y="83"/>
                  </a:lnTo>
                  <a:lnTo>
                    <a:pt x="362" y="97"/>
                  </a:lnTo>
                  <a:lnTo>
                    <a:pt x="366" y="110"/>
                  </a:lnTo>
                  <a:lnTo>
                    <a:pt x="367" y="123"/>
                  </a:lnTo>
                  <a:lnTo>
                    <a:pt x="366" y="134"/>
                  </a:lnTo>
                  <a:lnTo>
                    <a:pt x="362" y="142"/>
                  </a:lnTo>
                  <a:lnTo>
                    <a:pt x="357" y="147"/>
                  </a:lnTo>
                  <a:lnTo>
                    <a:pt x="345" y="150"/>
                  </a:lnTo>
                  <a:lnTo>
                    <a:pt x="334" y="150"/>
                  </a:lnTo>
                  <a:lnTo>
                    <a:pt x="320" y="148"/>
                  </a:lnTo>
                  <a:lnTo>
                    <a:pt x="305" y="145"/>
                  </a:lnTo>
                  <a:lnTo>
                    <a:pt x="290" y="139"/>
                  </a:lnTo>
                  <a:lnTo>
                    <a:pt x="272" y="133"/>
                  </a:lnTo>
                  <a:lnTo>
                    <a:pt x="254" y="127"/>
                  </a:lnTo>
                  <a:lnTo>
                    <a:pt x="232" y="122"/>
                  </a:lnTo>
                  <a:lnTo>
                    <a:pt x="209" y="118"/>
                  </a:lnTo>
                  <a:lnTo>
                    <a:pt x="184" y="116"/>
                  </a:lnTo>
                  <a:lnTo>
                    <a:pt x="158" y="117"/>
                  </a:lnTo>
                  <a:lnTo>
                    <a:pt x="128" y="121"/>
                  </a:lnTo>
                  <a:lnTo>
                    <a:pt x="96" y="129"/>
                  </a:lnTo>
                  <a:lnTo>
                    <a:pt x="61" y="141"/>
                  </a:lnTo>
                  <a:lnTo>
                    <a:pt x="23" y="158"/>
                  </a:lnTo>
                  <a:lnTo>
                    <a:pt x="17" y="159"/>
                  </a:lnTo>
                  <a:lnTo>
                    <a:pt x="12" y="157"/>
                  </a:lnTo>
                  <a:lnTo>
                    <a:pt x="7" y="151"/>
                  </a:lnTo>
                  <a:lnTo>
                    <a:pt x="4" y="143"/>
                  </a:lnTo>
                  <a:lnTo>
                    <a:pt x="1" y="133"/>
                  </a:lnTo>
                  <a:lnTo>
                    <a:pt x="0" y="122"/>
                  </a:lnTo>
                  <a:lnTo>
                    <a:pt x="1" y="108"/>
                  </a:lnTo>
                  <a:lnTo>
                    <a:pt x="5" y="93"/>
                  </a:lnTo>
                  <a:lnTo>
                    <a:pt x="10" y="78"/>
                  </a:lnTo>
                  <a:lnTo>
                    <a:pt x="20" y="63"/>
                  </a:lnTo>
                  <a:lnTo>
                    <a:pt x="31" y="50"/>
                  </a:lnTo>
                  <a:lnTo>
                    <a:pt x="46" y="36"/>
                  </a:lnTo>
                  <a:lnTo>
                    <a:pt x="63" y="24"/>
                  </a:lnTo>
                  <a:lnTo>
                    <a:pt x="85" y="14"/>
                  </a:lnTo>
                  <a:lnTo>
                    <a:pt x="111" y="6"/>
                  </a:lnTo>
                  <a:lnTo>
                    <a:pt x="141" y="2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D96E2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6" name="Freeform 17"/>
            <p:cNvSpPr>
              <a:spLocks/>
            </p:cNvSpPr>
            <p:nvPr/>
          </p:nvSpPr>
          <p:spPr bwMode="auto">
            <a:xfrm>
              <a:off x="1308" y="3587"/>
              <a:ext cx="71" cy="26"/>
            </a:xfrm>
            <a:custGeom>
              <a:avLst/>
              <a:gdLst>
                <a:gd name="T0" fmla="*/ 5 w 355"/>
                <a:gd name="T1" fmla="*/ 0 h 127"/>
                <a:gd name="T2" fmla="*/ 11 w 355"/>
                <a:gd name="T3" fmla="*/ 0 h 127"/>
                <a:gd name="T4" fmla="*/ 21 w 355"/>
                <a:gd name="T5" fmla="*/ 3 h 127"/>
                <a:gd name="T6" fmla="*/ 33 w 355"/>
                <a:gd name="T7" fmla="*/ 9 h 127"/>
                <a:gd name="T8" fmla="*/ 47 w 355"/>
                <a:gd name="T9" fmla="*/ 17 h 127"/>
                <a:gd name="T10" fmla="*/ 63 w 355"/>
                <a:gd name="T11" fmla="*/ 25 h 127"/>
                <a:gd name="T12" fmla="*/ 82 w 355"/>
                <a:gd name="T13" fmla="*/ 33 h 127"/>
                <a:gd name="T14" fmla="*/ 103 w 355"/>
                <a:gd name="T15" fmla="*/ 41 h 127"/>
                <a:gd name="T16" fmla="*/ 126 w 355"/>
                <a:gd name="T17" fmla="*/ 48 h 127"/>
                <a:gd name="T18" fmla="*/ 151 w 355"/>
                <a:gd name="T19" fmla="*/ 51 h 127"/>
                <a:gd name="T20" fmla="*/ 177 w 355"/>
                <a:gd name="T21" fmla="*/ 54 h 127"/>
                <a:gd name="T22" fmla="*/ 203 w 355"/>
                <a:gd name="T23" fmla="*/ 51 h 127"/>
                <a:gd name="T24" fmla="*/ 229 w 355"/>
                <a:gd name="T25" fmla="*/ 48 h 127"/>
                <a:gd name="T26" fmla="*/ 251 w 355"/>
                <a:gd name="T27" fmla="*/ 41 h 127"/>
                <a:gd name="T28" fmla="*/ 272 w 355"/>
                <a:gd name="T29" fmla="*/ 33 h 127"/>
                <a:gd name="T30" fmla="*/ 291 w 355"/>
                <a:gd name="T31" fmla="*/ 25 h 127"/>
                <a:gd name="T32" fmla="*/ 307 w 355"/>
                <a:gd name="T33" fmla="*/ 17 h 127"/>
                <a:gd name="T34" fmla="*/ 321 w 355"/>
                <a:gd name="T35" fmla="*/ 9 h 127"/>
                <a:gd name="T36" fmla="*/ 334 w 355"/>
                <a:gd name="T37" fmla="*/ 3 h 127"/>
                <a:gd name="T38" fmla="*/ 343 w 355"/>
                <a:gd name="T39" fmla="*/ 0 h 127"/>
                <a:gd name="T40" fmla="*/ 350 w 355"/>
                <a:gd name="T41" fmla="*/ 0 h 127"/>
                <a:gd name="T42" fmla="*/ 353 w 355"/>
                <a:gd name="T43" fmla="*/ 3 h 127"/>
                <a:gd name="T44" fmla="*/ 355 w 355"/>
                <a:gd name="T45" fmla="*/ 10 h 127"/>
                <a:gd name="T46" fmla="*/ 354 w 355"/>
                <a:gd name="T47" fmla="*/ 22 h 127"/>
                <a:gd name="T48" fmla="*/ 352 w 355"/>
                <a:gd name="T49" fmla="*/ 33 h 127"/>
                <a:gd name="T50" fmla="*/ 347 w 355"/>
                <a:gd name="T51" fmla="*/ 46 h 127"/>
                <a:gd name="T52" fmla="*/ 342 w 355"/>
                <a:gd name="T53" fmla="*/ 58 h 127"/>
                <a:gd name="T54" fmla="*/ 333 w 355"/>
                <a:gd name="T55" fmla="*/ 71 h 127"/>
                <a:gd name="T56" fmla="*/ 321 w 355"/>
                <a:gd name="T57" fmla="*/ 83 h 127"/>
                <a:gd name="T58" fmla="*/ 306 w 355"/>
                <a:gd name="T59" fmla="*/ 95 h 127"/>
                <a:gd name="T60" fmla="*/ 288 w 355"/>
                <a:gd name="T61" fmla="*/ 105 h 127"/>
                <a:gd name="T62" fmla="*/ 266 w 355"/>
                <a:gd name="T63" fmla="*/ 114 h 127"/>
                <a:gd name="T64" fmla="*/ 241 w 355"/>
                <a:gd name="T65" fmla="*/ 121 h 127"/>
                <a:gd name="T66" fmla="*/ 211 w 355"/>
                <a:gd name="T67" fmla="*/ 126 h 127"/>
                <a:gd name="T68" fmla="*/ 177 w 355"/>
                <a:gd name="T69" fmla="*/ 127 h 127"/>
                <a:gd name="T70" fmla="*/ 143 w 355"/>
                <a:gd name="T71" fmla="*/ 126 h 127"/>
                <a:gd name="T72" fmla="*/ 113 w 355"/>
                <a:gd name="T73" fmla="*/ 121 h 127"/>
                <a:gd name="T74" fmla="*/ 88 w 355"/>
                <a:gd name="T75" fmla="*/ 114 h 127"/>
                <a:gd name="T76" fmla="*/ 66 w 355"/>
                <a:gd name="T77" fmla="*/ 105 h 127"/>
                <a:gd name="T78" fmla="*/ 48 w 355"/>
                <a:gd name="T79" fmla="*/ 95 h 127"/>
                <a:gd name="T80" fmla="*/ 34 w 355"/>
                <a:gd name="T81" fmla="*/ 83 h 127"/>
                <a:gd name="T82" fmla="*/ 22 w 355"/>
                <a:gd name="T83" fmla="*/ 71 h 127"/>
                <a:gd name="T84" fmla="*/ 14 w 355"/>
                <a:gd name="T85" fmla="*/ 58 h 127"/>
                <a:gd name="T86" fmla="*/ 7 w 355"/>
                <a:gd name="T87" fmla="*/ 46 h 127"/>
                <a:gd name="T88" fmla="*/ 2 w 355"/>
                <a:gd name="T89" fmla="*/ 33 h 127"/>
                <a:gd name="T90" fmla="*/ 0 w 355"/>
                <a:gd name="T91" fmla="*/ 22 h 127"/>
                <a:gd name="T92" fmla="*/ 0 w 355"/>
                <a:gd name="T93" fmla="*/ 10 h 127"/>
                <a:gd name="T94" fmla="*/ 1 w 355"/>
                <a:gd name="T95" fmla="*/ 3 h 127"/>
                <a:gd name="T96" fmla="*/ 5 w 355"/>
                <a:gd name="T9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55" h="127">
                  <a:moveTo>
                    <a:pt x="5" y="0"/>
                  </a:moveTo>
                  <a:lnTo>
                    <a:pt x="11" y="0"/>
                  </a:lnTo>
                  <a:lnTo>
                    <a:pt x="21" y="3"/>
                  </a:lnTo>
                  <a:lnTo>
                    <a:pt x="33" y="9"/>
                  </a:lnTo>
                  <a:lnTo>
                    <a:pt x="47" y="17"/>
                  </a:lnTo>
                  <a:lnTo>
                    <a:pt x="63" y="25"/>
                  </a:lnTo>
                  <a:lnTo>
                    <a:pt x="82" y="33"/>
                  </a:lnTo>
                  <a:lnTo>
                    <a:pt x="103" y="41"/>
                  </a:lnTo>
                  <a:lnTo>
                    <a:pt x="126" y="48"/>
                  </a:lnTo>
                  <a:lnTo>
                    <a:pt x="151" y="51"/>
                  </a:lnTo>
                  <a:lnTo>
                    <a:pt x="177" y="54"/>
                  </a:lnTo>
                  <a:lnTo>
                    <a:pt x="203" y="51"/>
                  </a:lnTo>
                  <a:lnTo>
                    <a:pt x="229" y="48"/>
                  </a:lnTo>
                  <a:lnTo>
                    <a:pt x="251" y="41"/>
                  </a:lnTo>
                  <a:lnTo>
                    <a:pt x="272" y="33"/>
                  </a:lnTo>
                  <a:lnTo>
                    <a:pt x="291" y="25"/>
                  </a:lnTo>
                  <a:lnTo>
                    <a:pt x="307" y="17"/>
                  </a:lnTo>
                  <a:lnTo>
                    <a:pt x="321" y="9"/>
                  </a:lnTo>
                  <a:lnTo>
                    <a:pt x="334" y="3"/>
                  </a:lnTo>
                  <a:lnTo>
                    <a:pt x="343" y="0"/>
                  </a:lnTo>
                  <a:lnTo>
                    <a:pt x="350" y="0"/>
                  </a:lnTo>
                  <a:lnTo>
                    <a:pt x="353" y="3"/>
                  </a:lnTo>
                  <a:lnTo>
                    <a:pt x="355" y="10"/>
                  </a:lnTo>
                  <a:lnTo>
                    <a:pt x="354" y="22"/>
                  </a:lnTo>
                  <a:lnTo>
                    <a:pt x="352" y="33"/>
                  </a:lnTo>
                  <a:lnTo>
                    <a:pt x="347" y="46"/>
                  </a:lnTo>
                  <a:lnTo>
                    <a:pt x="342" y="58"/>
                  </a:lnTo>
                  <a:lnTo>
                    <a:pt x="333" y="71"/>
                  </a:lnTo>
                  <a:lnTo>
                    <a:pt x="321" y="83"/>
                  </a:lnTo>
                  <a:lnTo>
                    <a:pt x="306" y="95"/>
                  </a:lnTo>
                  <a:lnTo>
                    <a:pt x="288" y="105"/>
                  </a:lnTo>
                  <a:lnTo>
                    <a:pt x="266" y="114"/>
                  </a:lnTo>
                  <a:lnTo>
                    <a:pt x="241" y="121"/>
                  </a:lnTo>
                  <a:lnTo>
                    <a:pt x="211" y="126"/>
                  </a:lnTo>
                  <a:lnTo>
                    <a:pt x="177" y="127"/>
                  </a:lnTo>
                  <a:lnTo>
                    <a:pt x="143" y="126"/>
                  </a:lnTo>
                  <a:lnTo>
                    <a:pt x="113" y="121"/>
                  </a:lnTo>
                  <a:lnTo>
                    <a:pt x="88" y="114"/>
                  </a:lnTo>
                  <a:lnTo>
                    <a:pt x="66" y="105"/>
                  </a:lnTo>
                  <a:lnTo>
                    <a:pt x="48" y="95"/>
                  </a:lnTo>
                  <a:lnTo>
                    <a:pt x="34" y="83"/>
                  </a:lnTo>
                  <a:lnTo>
                    <a:pt x="22" y="71"/>
                  </a:lnTo>
                  <a:lnTo>
                    <a:pt x="14" y="58"/>
                  </a:lnTo>
                  <a:lnTo>
                    <a:pt x="7" y="46"/>
                  </a:lnTo>
                  <a:lnTo>
                    <a:pt x="2" y="33"/>
                  </a:lnTo>
                  <a:lnTo>
                    <a:pt x="0" y="22"/>
                  </a:lnTo>
                  <a:lnTo>
                    <a:pt x="0" y="10"/>
                  </a:lnTo>
                  <a:lnTo>
                    <a:pt x="1" y="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7" name="Freeform 18"/>
            <p:cNvSpPr>
              <a:spLocks/>
            </p:cNvSpPr>
            <p:nvPr/>
          </p:nvSpPr>
          <p:spPr bwMode="auto">
            <a:xfrm>
              <a:off x="1331" y="3668"/>
              <a:ext cx="25" cy="9"/>
            </a:xfrm>
            <a:custGeom>
              <a:avLst/>
              <a:gdLst>
                <a:gd name="T0" fmla="*/ 3 w 124"/>
                <a:gd name="T1" fmla="*/ 0 h 43"/>
                <a:gd name="T2" fmla="*/ 6 w 124"/>
                <a:gd name="T3" fmla="*/ 0 h 43"/>
                <a:gd name="T4" fmla="*/ 13 w 124"/>
                <a:gd name="T5" fmla="*/ 3 h 43"/>
                <a:gd name="T6" fmla="*/ 22 w 124"/>
                <a:gd name="T7" fmla="*/ 8 h 43"/>
                <a:gd name="T8" fmla="*/ 34 w 124"/>
                <a:gd name="T9" fmla="*/ 12 h 43"/>
                <a:gd name="T10" fmla="*/ 47 w 124"/>
                <a:gd name="T11" fmla="*/ 17 h 43"/>
                <a:gd name="T12" fmla="*/ 62 w 124"/>
                <a:gd name="T13" fmla="*/ 18 h 43"/>
                <a:gd name="T14" fmla="*/ 78 w 124"/>
                <a:gd name="T15" fmla="*/ 17 h 43"/>
                <a:gd name="T16" fmla="*/ 91 w 124"/>
                <a:gd name="T17" fmla="*/ 12 h 43"/>
                <a:gd name="T18" fmla="*/ 102 w 124"/>
                <a:gd name="T19" fmla="*/ 8 h 43"/>
                <a:gd name="T20" fmla="*/ 111 w 124"/>
                <a:gd name="T21" fmla="*/ 3 h 43"/>
                <a:gd name="T22" fmla="*/ 118 w 124"/>
                <a:gd name="T23" fmla="*/ 0 h 43"/>
                <a:gd name="T24" fmla="*/ 123 w 124"/>
                <a:gd name="T25" fmla="*/ 0 h 43"/>
                <a:gd name="T26" fmla="*/ 124 w 124"/>
                <a:gd name="T27" fmla="*/ 3 h 43"/>
                <a:gd name="T28" fmla="*/ 123 w 124"/>
                <a:gd name="T29" fmla="*/ 10 h 43"/>
                <a:gd name="T30" fmla="*/ 120 w 124"/>
                <a:gd name="T31" fmla="*/ 17 h 43"/>
                <a:gd name="T32" fmla="*/ 116 w 124"/>
                <a:gd name="T33" fmla="*/ 25 h 43"/>
                <a:gd name="T34" fmla="*/ 108 w 124"/>
                <a:gd name="T35" fmla="*/ 32 h 43"/>
                <a:gd name="T36" fmla="*/ 96 w 124"/>
                <a:gd name="T37" fmla="*/ 38 h 43"/>
                <a:gd name="T38" fmla="*/ 82 w 124"/>
                <a:gd name="T39" fmla="*/ 42 h 43"/>
                <a:gd name="T40" fmla="*/ 62 w 124"/>
                <a:gd name="T41" fmla="*/ 43 h 43"/>
                <a:gd name="T42" fmla="*/ 43 w 124"/>
                <a:gd name="T43" fmla="*/ 42 h 43"/>
                <a:gd name="T44" fmla="*/ 28 w 124"/>
                <a:gd name="T45" fmla="*/ 38 h 43"/>
                <a:gd name="T46" fmla="*/ 16 w 124"/>
                <a:gd name="T47" fmla="*/ 32 h 43"/>
                <a:gd name="T48" fmla="*/ 10 w 124"/>
                <a:gd name="T49" fmla="*/ 25 h 43"/>
                <a:gd name="T50" fmla="*/ 4 w 124"/>
                <a:gd name="T51" fmla="*/ 17 h 43"/>
                <a:gd name="T52" fmla="*/ 2 w 124"/>
                <a:gd name="T53" fmla="*/ 10 h 43"/>
                <a:gd name="T54" fmla="*/ 0 w 124"/>
                <a:gd name="T55" fmla="*/ 3 h 43"/>
                <a:gd name="T56" fmla="*/ 3 w 124"/>
                <a:gd name="T5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4" h="43">
                  <a:moveTo>
                    <a:pt x="3" y="0"/>
                  </a:moveTo>
                  <a:lnTo>
                    <a:pt x="6" y="0"/>
                  </a:lnTo>
                  <a:lnTo>
                    <a:pt x="13" y="3"/>
                  </a:lnTo>
                  <a:lnTo>
                    <a:pt x="22" y="8"/>
                  </a:lnTo>
                  <a:lnTo>
                    <a:pt x="34" y="12"/>
                  </a:lnTo>
                  <a:lnTo>
                    <a:pt x="47" y="17"/>
                  </a:lnTo>
                  <a:lnTo>
                    <a:pt x="62" y="18"/>
                  </a:lnTo>
                  <a:lnTo>
                    <a:pt x="78" y="17"/>
                  </a:lnTo>
                  <a:lnTo>
                    <a:pt x="91" y="12"/>
                  </a:lnTo>
                  <a:lnTo>
                    <a:pt x="102" y="8"/>
                  </a:lnTo>
                  <a:lnTo>
                    <a:pt x="111" y="3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24" y="3"/>
                  </a:lnTo>
                  <a:lnTo>
                    <a:pt x="123" y="10"/>
                  </a:lnTo>
                  <a:lnTo>
                    <a:pt x="120" y="17"/>
                  </a:lnTo>
                  <a:lnTo>
                    <a:pt x="116" y="25"/>
                  </a:lnTo>
                  <a:lnTo>
                    <a:pt x="108" y="32"/>
                  </a:lnTo>
                  <a:lnTo>
                    <a:pt x="96" y="38"/>
                  </a:lnTo>
                  <a:lnTo>
                    <a:pt x="82" y="42"/>
                  </a:lnTo>
                  <a:lnTo>
                    <a:pt x="62" y="43"/>
                  </a:lnTo>
                  <a:lnTo>
                    <a:pt x="43" y="42"/>
                  </a:lnTo>
                  <a:lnTo>
                    <a:pt x="28" y="38"/>
                  </a:lnTo>
                  <a:lnTo>
                    <a:pt x="16" y="32"/>
                  </a:lnTo>
                  <a:lnTo>
                    <a:pt x="10" y="25"/>
                  </a:lnTo>
                  <a:lnTo>
                    <a:pt x="4" y="17"/>
                  </a:lnTo>
                  <a:lnTo>
                    <a:pt x="2" y="10"/>
                  </a:lnTo>
                  <a:lnTo>
                    <a:pt x="0" y="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8" name="Freeform 19"/>
            <p:cNvSpPr>
              <a:spLocks/>
            </p:cNvSpPr>
            <p:nvPr/>
          </p:nvSpPr>
          <p:spPr bwMode="auto">
            <a:xfrm>
              <a:off x="1287" y="3640"/>
              <a:ext cx="113" cy="19"/>
            </a:xfrm>
            <a:custGeom>
              <a:avLst/>
              <a:gdLst>
                <a:gd name="T0" fmla="*/ 2 w 562"/>
                <a:gd name="T1" fmla="*/ 0 h 92"/>
                <a:gd name="T2" fmla="*/ 8 w 562"/>
                <a:gd name="T3" fmla="*/ 0 h 92"/>
                <a:gd name="T4" fmla="*/ 19 w 562"/>
                <a:gd name="T5" fmla="*/ 4 h 92"/>
                <a:gd name="T6" fmla="*/ 33 w 562"/>
                <a:gd name="T7" fmla="*/ 8 h 92"/>
                <a:gd name="T8" fmla="*/ 53 w 562"/>
                <a:gd name="T9" fmla="*/ 15 h 92"/>
                <a:gd name="T10" fmla="*/ 74 w 562"/>
                <a:gd name="T11" fmla="*/ 22 h 92"/>
                <a:gd name="T12" fmla="*/ 101 w 562"/>
                <a:gd name="T13" fmla="*/ 30 h 92"/>
                <a:gd name="T14" fmla="*/ 130 w 562"/>
                <a:gd name="T15" fmla="*/ 38 h 92"/>
                <a:gd name="T16" fmla="*/ 163 w 562"/>
                <a:gd name="T17" fmla="*/ 45 h 92"/>
                <a:gd name="T18" fmla="*/ 199 w 562"/>
                <a:gd name="T19" fmla="*/ 51 h 92"/>
                <a:gd name="T20" fmla="*/ 239 w 562"/>
                <a:gd name="T21" fmla="*/ 55 h 92"/>
                <a:gd name="T22" fmla="*/ 281 w 562"/>
                <a:gd name="T23" fmla="*/ 56 h 92"/>
                <a:gd name="T24" fmla="*/ 323 w 562"/>
                <a:gd name="T25" fmla="*/ 55 h 92"/>
                <a:gd name="T26" fmla="*/ 363 w 562"/>
                <a:gd name="T27" fmla="*/ 51 h 92"/>
                <a:gd name="T28" fmla="*/ 399 w 562"/>
                <a:gd name="T29" fmla="*/ 45 h 92"/>
                <a:gd name="T30" fmla="*/ 432 w 562"/>
                <a:gd name="T31" fmla="*/ 38 h 92"/>
                <a:gd name="T32" fmla="*/ 462 w 562"/>
                <a:gd name="T33" fmla="*/ 30 h 92"/>
                <a:gd name="T34" fmla="*/ 488 w 562"/>
                <a:gd name="T35" fmla="*/ 22 h 92"/>
                <a:gd name="T36" fmla="*/ 510 w 562"/>
                <a:gd name="T37" fmla="*/ 15 h 92"/>
                <a:gd name="T38" fmla="*/ 529 w 562"/>
                <a:gd name="T39" fmla="*/ 8 h 92"/>
                <a:gd name="T40" fmla="*/ 544 w 562"/>
                <a:gd name="T41" fmla="*/ 4 h 92"/>
                <a:gd name="T42" fmla="*/ 554 w 562"/>
                <a:gd name="T43" fmla="*/ 0 h 92"/>
                <a:gd name="T44" fmla="*/ 561 w 562"/>
                <a:gd name="T45" fmla="*/ 0 h 92"/>
                <a:gd name="T46" fmla="*/ 562 w 562"/>
                <a:gd name="T47" fmla="*/ 2 h 92"/>
                <a:gd name="T48" fmla="*/ 562 w 562"/>
                <a:gd name="T49" fmla="*/ 7 h 92"/>
                <a:gd name="T50" fmla="*/ 559 w 562"/>
                <a:gd name="T51" fmla="*/ 14 h 92"/>
                <a:gd name="T52" fmla="*/ 553 w 562"/>
                <a:gd name="T53" fmla="*/ 22 h 92"/>
                <a:gd name="T54" fmla="*/ 545 w 562"/>
                <a:gd name="T55" fmla="*/ 31 h 92"/>
                <a:gd name="T56" fmla="*/ 533 w 562"/>
                <a:gd name="T57" fmla="*/ 40 h 92"/>
                <a:gd name="T58" fmla="*/ 518 w 562"/>
                <a:gd name="T59" fmla="*/ 49 h 92"/>
                <a:gd name="T60" fmla="*/ 498 w 562"/>
                <a:gd name="T61" fmla="*/ 59 h 92"/>
                <a:gd name="T62" fmla="*/ 475 w 562"/>
                <a:gd name="T63" fmla="*/ 68 h 92"/>
                <a:gd name="T64" fmla="*/ 447 w 562"/>
                <a:gd name="T65" fmla="*/ 76 h 92"/>
                <a:gd name="T66" fmla="*/ 414 w 562"/>
                <a:gd name="T67" fmla="*/ 83 h 92"/>
                <a:gd name="T68" fmla="*/ 375 w 562"/>
                <a:gd name="T69" fmla="*/ 87 h 92"/>
                <a:gd name="T70" fmla="*/ 331 w 562"/>
                <a:gd name="T71" fmla="*/ 91 h 92"/>
                <a:gd name="T72" fmla="*/ 281 w 562"/>
                <a:gd name="T73" fmla="*/ 92 h 92"/>
                <a:gd name="T74" fmla="*/ 231 w 562"/>
                <a:gd name="T75" fmla="*/ 91 h 92"/>
                <a:gd name="T76" fmla="*/ 187 w 562"/>
                <a:gd name="T77" fmla="*/ 87 h 92"/>
                <a:gd name="T78" fmla="*/ 149 w 562"/>
                <a:gd name="T79" fmla="*/ 83 h 92"/>
                <a:gd name="T80" fmla="*/ 115 w 562"/>
                <a:gd name="T81" fmla="*/ 76 h 92"/>
                <a:gd name="T82" fmla="*/ 88 w 562"/>
                <a:gd name="T83" fmla="*/ 68 h 92"/>
                <a:gd name="T84" fmla="*/ 64 w 562"/>
                <a:gd name="T85" fmla="*/ 59 h 92"/>
                <a:gd name="T86" fmla="*/ 45 w 562"/>
                <a:gd name="T87" fmla="*/ 49 h 92"/>
                <a:gd name="T88" fmla="*/ 30 w 562"/>
                <a:gd name="T89" fmla="*/ 40 h 92"/>
                <a:gd name="T90" fmla="*/ 18 w 562"/>
                <a:gd name="T91" fmla="*/ 31 h 92"/>
                <a:gd name="T92" fmla="*/ 9 w 562"/>
                <a:gd name="T93" fmla="*/ 22 h 92"/>
                <a:gd name="T94" fmla="*/ 3 w 562"/>
                <a:gd name="T95" fmla="*/ 14 h 92"/>
                <a:gd name="T96" fmla="*/ 0 w 562"/>
                <a:gd name="T97" fmla="*/ 7 h 92"/>
                <a:gd name="T98" fmla="*/ 0 w 562"/>
                <a:gd name="T99" fmla="*/ 2 h 92"/>
                <a:gd name="T100" fmla="*/ 2 w 562"/>
                <a:gd name="T10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62" h="92">
                  <a:moveTo>
                    <a:pt x="2" y="0"/>
                  </a:moveTo>
                  <a:lnTo>
                    <a:pt x="8" y="0"/>
                  </a:lnTo>
                  <a:lnTo>
                    <a:pt x="19" y="4"/>
                  </a:lnTo>
                  <a:lnTo>
                    <a:pt x="33" y="8"/>
                  </a:lnTo>
                  <a:lnTo>
                    <a:pt x="53" y="15"/>
                  </a:lnTo>
                  <a:lnTo>
                    <a:pt x="74" y="22"/>
                  </a:lnTo>
                  <a:lnTo>
                    <a:pt x="101" y="30"/>
                  </a:lnTo>
                  <a:lnTo>
                    <a:pt x="130" y="38"/>
                  </a:lnTo>
                  <a:lnTo>
                    <a:pt x="163" y="45"/>
                  </a:lnTo>
                  <a:lnTo>
                    <a:pt x="199" y="51"/>
                  </a:lnTo>
                  <a:lnTo>
                    <a:pt x="239" y="55"/>
                  </a:lnTo>
                  <a:lnTo>
                    <a:pt x="281" y="56"/>
                  </a:lnTo>
                  <a:lnTo>
                    <a:pt x="323" y="55"/>
                  </a:lnTo>
                  <a:lnTo>
                    <a:pt x="363" y="51"/>
                  </a:lnTo>
                  <a:lnTo>
                    <a:pt x="399" y="45"/>
                  </a:lnTo>
                  <a:lnTo>
                    <a:pt x="432" y="38"/>
                  </a:lnTo>
                  <a:lnTo>
                    <a:pt x="462" y="30"/>
                  </a:lnTo>
                  <a:lnTo>
                    <a:pt x="488" y="22"/>
                  </a:lnTo>
                  <a:lnTo>
                    <a:pt x="510" y="15"/>
                  </a:lnTo>
                  <a:lnTo>
                    <a:pt x="529" y="8"/>
                  </a:lnTo>
                  <a:lnTo>
                    <a:pt x="544" y="4"/>
                  </a:lnTo>
                  <a:lnTo>
                    <a:pt x="554" y="0"/>
                  </a:lnTo>
                  <a:lnTo>
                    <a:pt x="561" y="0"/>
                  </a:lnTo>
                  <a:lnTo>
                    <a:pt x="562" y="2"/>
                  </a:lnTo>
                  <a:lnTo>
                    <a:pt x="562" y="7"/>
                  </a:lnTo>
                  <a:lnTo>
                    <a:pt x="559" y="14"/>
                  </a:lnTo>
                  <a:lnTo>
                    <a:pt x="553" y="22"/>
                  </a:lnTo>
                  <a:lnTo>
                    <a:pt x="545" y="31"/>
                  </a:lnTo>
                  <a:lnTo>
                    <a:pt x="533" y="40"/>
                  </a:lnTo>
                  <a:lnTo>
                    <a:pt x="518" y="49"/>
                  </a:lnTo>
                  <a:lnTo>
                    <a:pt x="498" y="59"/>
                  </a:lnTo>
                  <a:lnTo>
                    <a:pt x="475" y="68"/>
                  </a:lnTo>
                  <a:lnTo>
                    <a:pt x="447" y="76"/>
                  </a:lnTo>
                  <a:lnTo>
                    <a:pt x="414" y="83"/>
                  </a:lnTo>
                  <a:lnTo>
                    <a:pt x="375" y="87"/>
                  </a:lnTo>
                  <a:lnTo>
                    <a:pt x="331" y="91"/>
                  </a:lnTo>
                  <a:lnTo>
                    <a:pt x="281" y="92"/>
                  </a:lnTo>
                  <a:lnTo>
                    <a:pt x="231" y="91"/>
                  </a:lnTo>
                  <a:lnTo>
                    <a:pt x="187" y="87"/>
                  </a:lnTo>
                  <a:lnTo>
                    <a:pt x="149" y="83"/>
                  </a:lnTo>
                  <a:lnTo>
                    <a:pt x="115" y="76"/>
                  </a:lnTo>
                  <a:lnTo>
                    <a:pt x="88" y="68"/>
                  </a:lnTo>
                  <a:lnTo>
                    <a:pt x="64" y="59"/>
                  </a:lnTo>
                  <a:lnTo>
                    <a:pt x="45" y="49"/>
                  </a:lnTo>
                  <a:lnTo>
                    <a:pt x="30" y="40"/>
                  </a:lnTo>
                  <a:lnTo>
                    <a:pt x="18" y="31"/>
                  </a:lnTo>
                  <a:lnTo>
                    <a:pt x="9" y="22"/>
                  </a:lnTo>
                  <a:lnTo>
                    <a:pt x="3" y="14"/>
                  </a:lnTo>
                  <a:lnTo>
                    <a:pt x="0" y="7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7945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9" name="Freeform 20"/>
            <p:cNvSpPr>
              <a:spLocks/>
            </p:cNvSpPr>
            <p:nvPr/>
          </p:nvSpPr>
          <p:spPr bwMode="auto">
            <a:xfrm>
              <a:off x="1084" y="3760"/>
              <a:ext cx="259" cy="134"/>
            </a:xfrm>
            <a:custGeom>
              <a:avLst/>
              <a:gdLst>
                <a:gd name="T0" fmla="*/ 1298 w 1298"/>
                <a:gd name="T1" fmla="*/ 0 h 674"/>
                <a:gd name="T2" fmla="*/ 1298 w 1298"/>
                <a:gd name="T3" fmla="*/ 674 h 674"/>
                <a:gd name="T4" fmla="*/ 0 w 1298"/>
                <a:gd name="T5" fmla="*/ 674 h 674"/>
                <a:gd name="T6" fmla="*/ 3 w 1298"/>
                <a:gd name="T7" fmla="*/ 640 h 674"/>
                <a:gd name="T8" fmla="*/ 14 w 1298"/>
                <a:gd name="T9" fmla="*/ 603 h 674"/>
                <a:gd name="T10" fmla="*/ 31 w 1298"/>
                <a:gd name="T11" fmla="*/ 567 h 674"/>
                <a:gd name="T12" fmla="*/ 54 w 1298"/>
                <a:gd name="T13" fmla="*/ 530 h 674"/>
                <a:gd name="T14" fmla="*/ 82 w 1298"/>
                <a:gd name="T15" fmla="*/ 492 h 674"/>
                <a:gd name="T16" fmla="*/ 116 w 1298"/>
                <a:gd name="T17" fmla="*/ 453 h 674"/>
                <a:gd name="T18" fmla="*/ 155 w 1298"/>
                <a:gd name="T19" fmla="*/ 416 h 674"/>
                <a:gd name="T20" fmla="*/ 200 w 1298"/>
                <a:gd name="T21" fmla="*/ 378 h 674"/>
                <a:gd name="T22" fmla="*/ 249 w 1298"/>
                <a:gd name="T23" fmla="*/ 341 h 674"/>
                <a:gd name="T24" fmla="*/ 302 w 1298"/>
                <a:gd name="T25" fmla="*/ 305 h 674"/>
                <a:gd name="T26" fmla="*/ 359 w 1298"/>
                <a:gd name="T27" fmla="*/ 269 h 674"/>
                <a:gd name="T28" fmla="*/ 418 w 1298"/>
                <a:gd name="T29" fmla="*/ 235 h 674"/>
                <a:gd name="T30" fmla="*/ 482 w 1298"/>
                <a:gd name="T31" fmla="*/ 202 h 674"/>
                <a:gd name="T32" fmla="*/ 548 w 1298"/>
                <a:gd name="T33" fmla="*/ 171 h 674"/>
                <a:gd name="T34" fmla="*/ 617 w 1298"/>
                <a:gd name="T35" fmla="*/ 142 h 674"/>
                <a:gd name="T36" fmla="*/ 689 w 1298"/>
                <a:gd name="T37" fmla="*/ 115 h 674"/>
                <a:gd name="T38" fmla="*/ 761 w 1298"/>
                <a:gd name="T39" fmla="*/ 90 h 674"/>
                <a:gd name="T40" fmla="*/ 836 w 1298"/>
                <a:gd name="T41" fmla="*/ 68 h 674"/>
                <a:gd name="T42" fmla="*/ 912 w 1298"/>
                <a:gd name="T43" fmla="*/ 48 h 674"/>
                <a:gd name="T44" fmla="*/ 988 w 1298"/>
                <a:gd name="T45" fmla="*/ 31 h 674"/>
                <a:gd name="T46" fmla="*/ 1066 w 1298"/>
                <a:gd name="T47" fmla="*/ 19 h 674"/>
                <a:gd name="T48" fmla="*/ 1144 w 1298"/>
                <a:gd name="T49" fmla="*/ 8 h 674"/>
                <a:gd name="T50" fmla="*/ 1222 w 1298"/>
                <a:gd name="T51" fmla="*/ 3 h 674"/>
                <a:gd name="T52" fmla="*/ 1298 w 1298"/>
                <a:gd name="T53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98" h="674">
                  <a:moveTo>
                    <a:pt x="1298" y="0"/>
                  </a:moveTo>
                  <a:lnTo>
                    <a:pt x="1298" y="674"/>
                  </a:lnTo>
                  <a:lnTo>
                    <a:pt x="0" y="674"/>
                  </a:lnTo>
                  <a:lnTo>
                    <a:pt x="3" y="640"/>
                  </a:lnTo>
                  <a:lnTo>
                    <a:pt x="14" y="603"/>
                  </a:lnTo>
                  <a:lnTo>
                    <a:pt x="31" y="567"/>
                  </a:lnTo>
                  <a:lnTo>
                    <a:pt x="54" y="530"/>
                  </a:lnTo>
                  <a:lnTo>
                    <a:pt x="82" y="492"/>
                  </a:lnTo>
                  <a:lnTo>
                    <a:pt x="116" y="453"/>
                  </a:lnTo>
                  <a:lnTo>
                    <a:pt x="155" y="416"/>
                  </a:lnTo>
                  <a:lnTo>
                    <a:pt x="200" y="378"/>
                  </a:lnTo>
                  <a:lnTo>
                    <a:pt x="249" y="341"/>
                  </a:lnTo>
                  <a:lnTo>
                    <a:pt x="302" y="305"/>
                  </a:lnTo>
                  <a:lnTo>
                    <a:pt x="359" y="269"/>
                  </a:lnTo>
                  <a:lnTo>
                    <a:pt x="418" y="235"/>
                  </a:lnTo>
                  <a:lnTo>
                    <a:pt x="482" y="202"/>
                  </a:lnTo>
                  <a:lnTo>
                    <a:pt x="548" y="171"/>
                  </a:lnTo>
                  <a:lnTo>
                    <a:pt x="617" y="142"/>
                  </a:lnTo>
                  <a:lnTo>
                    <a:pt x="689" y="115"/>
                  </a:lnTo>
                  <a:lnTo>
                    <a:pt x="761" y="90"/>
                  </a:lnTo>
                  <a:lnTo>
                    <a:pt x="836" y="68"/>
                  </a:lnTo>
                  <a:lnTo>
                    <a:pt x="912" y="48"/>
                  </a:lnTo>
                  <a:lnTo>
                    <a:pt x="988" y="31"/>
                  </a:lnTo>
                  <a:lnTo>
                    <a:pt x="1066" y="19"/>
                  </a:lnTo>
                  <a:lnTo>
                    <a:pt x="1144" y="8"/>
                  </a:lnTo>
                  <a:lnTo>
                    <a:pt x="1222" y="3"/>
                  </a:lnTo>
                  <a:lnTo>
                    <a:pt x="1298" y="0"/>
                  </a:lnTo>
                  <a:close/>
                </a:path>
              </a:pathLst>
            </a:custGeom>
            <a:solidFill>
              <a:srgbClr val="B4DEF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0" name="Freeform 21"/>
            <p:cNvSpPr>
              <a:spLocks/>
            </p:cNvSpPr>
            <p:nvPr/>
          </p:nvSpPr>
          <p:spPr bwMode="auto">
            <a:xfrm>
              <a:off x="1343" y="3760"/>
              <a:ext cx="260" cy="134"/>
            </a:xfrm>
            <a:custGeom>
              <a:avLst/>
              <a:gdLst>
                <a:gd name="T0" fmla="*/ 0 w 1298"/>
                <a:gd name="T1" fmla="*/ 0 h 674"/>
                <a:gd name="T2" fmla="*/ 78 w 1298"/>
                <a:gd name="T3" fmla="*/ 3 h 674"/>
                <a:gd name="T4" fmla="*/ 154 w 1298"/>
                <a:gd name="T5" fmla="*/ 8 h 674"/>
                <a:gd name="T6" fmla="*/ 232 w 1298"/>
                <a:gd name="T7" fmla="*/ 19 h 674"/>
                <a:gd name="T8" fmla="*/ 310 w 1298"/>
                <a:gd name="T9" fmla="*/ 31 h 674"/>
                <a:gd name="T10" fmla="*/ 386 w 1298"/>
                <a:gd name="T11" fmla="*/ 48 h 674"/>
                <a:gd name="T12" fmla="*/ 462 w 1298"/>
                <a:gd name="T13" fmla="*/ 68 h 674"/>
                <a:gd name="T14" fmla="*/ 537 w 1298"/>
                <a:gd name="T15" fmla="*/ 90 h 674"/>
                <a:gd name="T16" fmla="*/ 609 w 1298"/>
                <a:gd name="T17" fmla="*/ 115 h 674"/>
                <a:gd name="T18" fmla="*/ 681 w 1298"/>
                <a:gd name="T19" fmla="*/ 142 h 674"/>
                <a:gd name="T20" fmla="*/ 750 w 1298"/>
                <a:gd name="T21" fmla="*/ 171 h 674"/>
                <a:gd name="T22" fmla="*/ 816 w 1298"/>
                <a:gd name="T23" fmla="*/ 202 h 674"/>
                <a:gd name="T24" fmla="*/ 880 w 1298"/>
                <a:gd name="T25" fmla="*/ 235 h 674"/>
                <a:gd name="T26" fmla="*/ 940 w 1298"/>
                <a:gd name="T27" fmla="*/ 269 h 674"/>
                <a:gd name="T28" fmla="*/ 997 w 1298"/>
                <a:gd name="T29" fmla="*/ 305 h 674"/>
                <a:gd name="T30" fmla="*/ 1049 w 1298"/>
                <a:gd name="T31" fmla="*/ 341 h 674"/>
                <a:gd name="T32" fmla="*/ 1098 w 1298"/>
                <a:gd name="T33" fmla="*/ 378 h 674"/>
                <a:gd name="T34" fmla="*/ 1143 w 1298"/>
                <a:gd name="T35" fmla="*/ 416 h 674"/>
                <a:gd name="T36" fmla="*/ 1182 w 1298"/>
                <a:gd name="T37" fmla="*/ 453 h 674"/>
                <a:gd name="T38" fmla="*/ 1216 w 1298"/>
                <a:gd name="T39" fmla="*/ 492 h 674"/>
                <a:gd name="T40" fmla="*/ 1245 w 1298"/>
                <a:gd name="T41" fmla="*/ 530 h 674"/>
                <a:gd name="T42" fmla="*/ 1268 w 1298"/>
                <a:gd name="T43" fmla="*/ 567 h 674"/>
                <a:gd name="T44" fmla="*/ 1285 w 1298"/>
                <a:gd name="T45" fmla="*/ 603 h 674"/>
                <a:gd name="T46" fmla="*/ 1295 w 1298"/>
                <a:gd name="T47" fmla="*/ 640 h 674"/>
                <a:gd name="T48" fmla="*/ 1298 w 1298"/>
                <a:gd name="T49" fmla="*/ 674 h 674"/>
                <a:gd name="T50" fmla="*/ 0 w 1298"/>
                <a:gd name="T51" fmla="*/ 674 h 674"/>
                <a:gd name="T52" fmla="*/ 0 w 1298"/>
                <a:gd name="T53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98" h="674">
                  <a:moveTo>
                    <a:pt x="0" y="0"/>
                  </a:moveTo>
                  <a:lnTo>
                    <a:pt x="78" y="3"/>
                  </a:lnTo>
                  <a:lnTo>
                    <a:pt x="154" y="8"/>
                  </a:lnTo>
                  <a:lnTo>
                    <a:pt x="232" y="19"/>
                  </a:lnTo>
                  <a:lnTo>
                    <a:pt x="310" y="31"/>
                  </a:lnTo>
                  <a:lnTo>
                    <a:pt x="386" y="48"/>
                  </a:lnTo>
                  <a:lnTo>
                    <a:pt x="462" y="68"/>
                  </a:lnTo>
                  <a:lnTo>
                    <a:pt x="537" y="90"/>
                  </a:lnTo>
                  <a:lnTo>
                    <a:pt x="609" y="115"/>
                  </a:lnTo>
                  <a:lnTo>
                    <a:pt x="681" y="142"/>
                  </a:lnTo>
                  <a:lnTo>
                    <a:pt x="750" y="171"/>
                  </a:lnTo>
                  <a:lnTo>
                    <a:pt x="816" y="202"/>
                  </a:lnTo>
                  <a:lnTo>
                    <a:pt x="880" y="235"/>
                  </a:lnTo>
                  <a:lnTo>
                    <a:pt x="940" y="269"/>
                  </a:lnTo>
                  <a:lnTo>
                    <a:pt x="997" y="305"/>
                  </a:lnTo>
                  <a:lnTo>
                    <a:pt x="1049" y="341"/>
                  </a:lnTo>
                  <a:lnTo>
                    <a:pt x="1098" y="378"/>
                  </a:lnTo>
                  <a:lnTo>
                    <a:pt x="1143" y="416"/>
                  </a:lnTo>
                  <a:lnTo>
                    <a:pt x="1182" y="453"/>
                  </a:lnTo>
                  <a:lnTo>
                    <a:pt x="1216" y="492"/>
                  </a:lnTo>
                  <a:lnTo>
                    <a:pt x="1245" y="530"/>
                  </a:lnTo>
                  <a:lnTo>
                    <a:pt x="1268" y="567"/>
                  </a:lnTo>
                  <a:lnTo>
                    <a:pt x="1285" y="603"/>
                  </a:lnTo>
                  <a:lnTo>
                    <a:pt x="1295" y="640"/>
                  </a:lnTo>
                  <a:lnTo>
                    <a:pt x="1298" y="674"/>
                  </a:lnTo>
                  <a:lnTo>
                    <a:pt x="0" y="6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DEF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1" name="Freeform 22"/>
            <p:cNvSpPr>
              <a:spLocks/>
            </p:cNvSpPr>
            <p:nvPr/>
          </p:nvSpPr>
          <p:spPr bwMode="auto">
            <a:xfrm>
              <a:off x="1290" y="3755"/>
              <a:ext cx="107" cy="29"/>
            </a:xfrm>
            <a:custGeom>
              <a:avLst/>
              <a:gdLst>
                <a:gd name="T0" fmla="*/ 237 w 535"/>
                <a:gd name="T1" fmla="*/ 0 h 141"/>
                <a:gd name="T2" fmla="*/ 282 w 535"/>
                <a:gd name="T3" fmla="*/ 1 h 141"/>
                <a:gd name="T4" fmla="*/ 324 w 535"/>
                <a:gd name="T5" fmla="*/ 3 h 141"/>
                <a:gd name="T6" fmla="*/ 363 w 535"/>
                <a:gd name="T7" fmla="*/ 6 h 141"/>
                <a:gd name="T8" fmla="*/ 400 w 535"/>
                <a:gd name="T9" fmla="*/ 12 h 141"/>
                <a:gd name="T10" fmla="*/ 433 w 535"/>
                <a:gd name="T11" fmla="*/ 18 h 141"/>
                <a:gd name="T12" fmla="*/ 463 w 535"/>
                <a:gd name="T13" fmla="*/ 25 h 141"/>
                <a:gd name="T14" fmla="*/ 487 w 535"/>
                <a:gd name="T15" fmla="*/ 30 h 141"/>
                <a:gd name="T16" fmla="*/ 507 w 535"/>
                <a:gd name="T17" fmla="*/ 36 h 141"/>
                <a:gd name="T18" fmla="*/ 522 w 535"/>
                <a:gd name="T19" fmla="*/ 41 h 141"/>
                <a:gd name="T20" fmla="*/ 531 w 535"/>
                <a:gd name="T21" fmla="*/ 44 h 141"/>
                <a:gd name="T22" fmla="*/ 535 w 535"/>
                <a:gd name="T23" fmla="*/ 45 h 141"/>
                <a:gd name="T24" fmla="*/ 532 w 535"/>
                <a:gd name="T25" fmla="*/ 47 h 141"/>
                <a:gd name="T26" fmla="*/ 528 w 535"/>
                <a:gd name="T27" fmla="*/ 52 h 141"/>
                <a:gd name="T28" fmla="*/ 520 w 535"/>
                <a:gd name="T29" fmla="*/ 60 h 141"/>
                <a:gd name="T30" fmla="*/ 507 w 535"/>
                <a:gd name="T31" fmla="*/ 69 h 141"/>
                <a:gd name="T32" fmla="*/ 491 w 535"/>
                <a:gd name="T33" fmla="*/ 81 h 141"/>
                <a:gd name="T34" fmla="*/ 472 w 535"/>
                <a:gd name="T35" fmla="*/ 93 h 141"/>
                <a:gd name="T36" fmla="*/ 448 w 535"/>
                <a:gd name="T37" fmla="*/ 105 h 141"/>
                <a:gd name="T38" fmla="*/ 420 w 535"/>
                <a:gd name="T39" fmla="*/ 116 h 141"/>
                <a:gd name="T40" fmla="*/ 388 w 535"/>
                <a:gd name="T41" fmla="*/ 127 h 141"/>
                <a:gd name="T42" fmla="*/ 353 w 535"/>
                <a:gd name="T43" fmla="*/ 135 h 141"/>
                <a:gd name="T44" fmla="*/ 312 w 535"/>
                <a:gd name="T45" fmla="*/ 140 h 141"/>
                <a:gd name="T46" fmla="*/ 267 w 535"/>
                <a:gd name="T47" fmla="*/ 141 h 141"/>
                <a:gd name="T48" fmla="*/ 223 w 535"/>
                <a:gd name="T49" fmla="*/ 140 h 141"/>
                <a:gd name="T50" fmla="*/ 181 w 535"/>
                <a:gd name="T51" fmla="*/ 135 h 141"/>
                <a:gd name="T52" fmla="*/ 146 w 535"/>
                <a:gd name="T53" fmla="*/ 127 h 141"/>
                <a:gd name="T54" fmla="*/ 114 w 535"/>
                <a:gd name="T55" fmla="*/ 116 h 141"/>
                <a:gd name="T56" fmla="*/ 87 w 535"/>
                <a:gd name="T57" fmla="*/ 105 h 141"/>
                <a:gd name="T58" fmla="*/ 63 w 535"/>
                <a:gd name="T59" fmla="*/ 93 h 141"/>
                <a:gd name="T60" fmla="*/ 43 w 535"/>
                <a:gd name="T61" fmla="*/ 81 h 141"/>
                <a:gd name="T62" fmla="*/ 27 w 535"/>
                <a:gd name="T63" fmla="*/ 69 h 141"/>
                <a:gd name="T64" fmla="*/ 16 w 535"/>
                <a:gd name="T65" fmla="*/ 60 h 141"/>
                <a:gd name="T66" fmla="*/ 7 w 535"/>
                <a:gd name="T67" fmla="*/ 52 h 141"/>
                <a:gd name="T68" fmla="*/ 2 w 535"/>
                <a:gd name="T69" fmla="*/ 47 h 141"/>
                <a:gd name="T70" fmla="*/ 0 w 535"/>
                <a:gd name="T71" fmla="*/ 45 h 141"/>
                <a:gd name="T72" fmla="*/ 49 w 535"/>
                <a:gd name="T73" fmla="*/ 28 h 141"/>
                <a:gd name="T74" fmla="*/ 97 w 535"/>
                <a:gd name="T75" fmla="*/ 16 h 141"/>
                <a:gd name="T76" fmla="*/ 145 w 535"/>
                <a:gd name="T77" fmla="*/ 8 h 141"/>
                <a:gd name="T78" fmla="*/ 192 w 535"/>
                <a:gd name="T79" fmla="*/ 2 h 141"/>
                <a:gd name="T80" fmla="*/ 237 w 535"/>
                <a:gd name="T81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5" h="141">
                  <a:moveTo>
                    <a:pt x="237" y="0"/>
                  </a:moveTo>
                  <a:lnTo>
                    <a:pt x="282" y="1"/>
                  </a:lnTo>
                  <a:lnTo>
                    <a:pt x="324" y="3"/>
                  </a:lnTo>
                  <a:lnTo>
                    <a:pt x="363" y="6"/>
                  </a:lnTo>
                  <a:lnTo>
                    <a:pt x="400" y="12"/>
                  </a:lnTo>
                  <a:lnTo>
                    <a:pt x="433" y="18"/>
                  </a:lnTo>
                  <a:lnTo>
                    <a:pt x="463" y="25"/>
                  </a:lnTo>
                  <a:lnTo>
                    <a:pt x="487" y="30"/>
                  </a:lnTo>
                  <a:lnTo>
                    <a:pt x="507" y="36"/>
                  </a:lnTo>
                  <a:lnTo>
                    <a:pt x="522" y="41"/>
                  </a:lnTo>
                  <a:lnTo>
                    <a:pt x="531" y="44"/>
                  </a:lnTo>
                  <a:lnTo>
                    <a:pt x="535" y="45"/>
                  </a:lnTo>
                  <a:lnTo>
                    <a:pt x="532" y="47"/>
                  </a:lnTo>
                  <a:lnTo>
                    <a:pt x="528" y="52"/>
                  </a:lnTo>
                  <a:lnTo>
                    <a:pt x="520" y="60"/>
                  </a:lnTo>
                  <a:lnTo>
                    <a:pt x="507" y="69"/>
                  </a:lnTo>
                  <a:lnTo>
                    <a:pt x="491" y="81"/>
                  </a:lnTo>
                  <a:lnTo>
                    <a:pt x="472" y="93"/>
                  </a:lnTo>
                  <a:lnTo>
                    <a:pt x="448" y="105"/>
                  </a:lnTo>
                  <a:lnTo>
                    <a:pt x="420" y="116"/>
                  </a:lnTo>
                  <a:lnTo>
                    <a:pt x="388" y="127"/>
                  </a:lnTo>
                  <a:lnTo>
                    <a:pt x="353" y="135"/>
                  </a:lnTo>
                  <a:lnTo>
                    <a:pt x="312" y="140"/>
                  </a:lnTo>
                  <a:lnTo>
                    <a:pt x="267" y="141"/>
                  </a:lnTo>
                  <a:lnTo>
                    <a:pt x="223" y="140"/>
                  </a:lnTo>
                  <a:lnTo>
                    <a:pt x="181" y="135"/>
                  </a:lnTo>
                  <a:lnTo>
                    <a:pt x="146" y="127"/>
                  </a:lnTo>
                  <a:lnTo>
                    <a:pt x="114" y="116"/>
                  </a:lnTo>
                  <a:lnTo>
                    <a:pt x="87" y="105"/>
                  </a:lnTo>
                  <a:lnTo>
                    <a:pt x="63" y="93"/>
                  </a:lnTo>
                  <a:lnTo>
                    <a:pt x="43" y="81"/>
                  </a:lnTo>
                  <a:lnTo>
                    <a:pt x="27" y="69"/>
                  </a:lnTo>
                  <a:lnTo>
                    <a:pt x="16" y="60"/>
                  </a:lnTo>
                  <a:lnTo>
                    <a:pt x="7" y="52"/>
                  </a:lnTo>
                  <a:lnTo>
                    <a:pt x="2" y="47"/>
                  </a:lnTo>
                  <a:lnTo>
                    <a:pt x="0" y="45"/>
                  </a:lnTo>
                  <a:lnTo>
                    <a:pt x="49" y="28"/>
                  </a:lnTo>
                  <a:lnTo>
                    <a:pt x="97" y="16"/>
                  </a:lnTo>
                  <a:lnTo>
                    <a:pt x="145" y="8"/>
                  </a:lnTo>
                  <a:lnTo>
                    <a:pt x="192" y="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FDCC9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2" name="Freeform 23"/>
            <p:cNvSpPr>
              <a:spLocks/>
            </p:cNvSpPr>
            <p:nvPr/>
          </p:nvSpPr>
          <p:spPr bwMode="auto">
            <a:xfrm>
              <a:off x="1114" y="3149"/>
              <a:ext cx="504" cy="363"/>
            </a:xfrm>
            <a:custGeom>
              <a:avLst/>
              <a:gdLst>
                <a:gd name="T0" fmla="*/ 2511 w 2517"/>
                <a:gd name="T1" fmla="*/ 15 h 1815"/>
                <a:gd name="T2" fmla="*/ 2503 w 2517"/>
                <a:gd name="T3" fmla="*/ 87 h 1815"/>
                <a:gd name="T4" fmla="*/ 2432 w 2517"/>
                <a:gd name="T5" fmla="*/ 186 h 1815"/>
                <a:gd name="T6" fmla="*/ 2331 w 2517"/>
                <a:gd name="T7" fmla="*/ 281 h 1815"/>
                <a:gd name="T8" fmla="*/ 2238 w 2517"/>
                <a:gd name="T9" fmla="*/ 353 h 1815"/>
                <a:gd name="T10" fmla="*/ 2185 w 2517"/>
                <a:gd name="T11" fmla="*/ 391 h 1815"/>
                <a:gd name="T12" fmla="*/ 2273 w 2517"/>
                <a:gd name="T13" fmla="*/ 381 h 1815"/>
                <a:gd name="T14" fmla="*/ 2386 w 2517"/>
                <a:gd name="T15" fmla="*/ 356 h 1815"/>
                <a:gd name="T16" fmla="*/ 2473 w 2517"/>
                <a:gd name="T17" fmla="*/ 337 h 1815"/>
                <a:gd name="T18" fmla="*/ 2515 w 2517"/>
                <a:gd name="T19" fmla="*/ 350 h 1815"/>
                <a:gd name="T20" fmla="*/ 2494 w 2517"/>
                <a:gd name="T21" fmla="*/ 417 h 1815"/>
                <a:gd name="T22" fmla="*/ 2413 w 2517"/>
                <a:gd name="T23" fmla="*/ 509 h 1815"/>
                <a:gd name="T24" fmla="*/ 2323 w 2517"/>
                <a:gd name="T25" fmla="*/ 575 h 1815"/>
                <a:gd name="T26" fmla="*/ 2270 w 2517"/>
                <a:gd name="T27" fmla="*/ 607 h 1815"/>
                <a:gd name="T28" fmla="*/ 2303 w 2517"/>
                <a:gd name="T29" fmla="*/ 796 h 1815"/>
                <a:gd name="T30" fmla="*/ 2319 w 2517"/>
                <a:gd name="T31" fmla="*/ 1072 h 1815"/>
                <a:gd name="T32" fmla="*/ 2306 w 2517"/>
                <a:gd name="T33" fmla="*/ 1346 h 1815"/>
                <a:gd name="T34" fmla="*/ 2273 w 2517"/>
                <a:gd name="T35" fmla="*/ 1585 h 1815"/>
                <a:gd name="T36" fmla="*/ 2225 w 2517"/>
                <a:gd name="T37" fmla="*/ 1754 h 1815"/>
                <a:gd name="T38" fmla="*/ 2171 w 2517"/>
                <a:gd name="T39" fmla="*/ 1815 h 1815"/>
                <a:gd name="T40" fmla="*/ 2142 w 2517"/>
                <a:gd name="T41" fmla="*/ 1782 h 1815"/>
                <a:gd name="T42" fmla="*/ 2126 w 2517"/>
                <a:gd name="T43" fmla="*/ 1701 h 1815"/>
                <a:gd name="T44" fmla="*/ 2109 w 2517"/>
                <a:gd name="T45" fmla="*/ 1587 h 1815"/>
                <a:gd name="T46" fmla="*/ 2080 w 2517"/>
                <a:gd name="T47" fmla="*/ 1458 h 1815"/>
                <a:gd name="T48" fmla="*/ 2026 w 2517"/>
                <a:gd name="T49" fmla="*/ 1333 h 1815"/>
                <a:gd name="T50" fmla="*/ 1936 w 2517"/>
                <a:gd name="T51" fmla="*/ 1225 h 1815"/>
                <a:gd name="T52" fmla="*/ 1794 w 2517"/>
                <a:gd name="T53" fmla="*/ 1156 h 1815"/>
                <a:gd name="T54" fmla="*/ 1591 w 2517"/>
                <a:gd name="T55" fmla="*/ 1137 h 1815"/>
                <a:gd name="T56" fmla="*/ 1346 w 2517"/>
                <a:gd name="T57" fmla="*/ 1116 h 1815"/>
                <a:gd name="T58" fmla="*/ 1101 w 2517"/>
                <a:gd name="T59" fmla="*/ 1079 h 1815"/>
                <a:gd name="T60" fmla="*/ 878 w 2517"/>
                <a:gd name="T61" fmla="*/ 1033 h 1815"/>
                <a:gd name="T62" fmla="*/ 704 w 2517"/>
                <a:gd name="T63" fmla="*/ 992 h 1815"/>
                <a:gd name="T64" fmla="*/ 605 w 2517"/>
                <a:gd name="T65" fmla="*/ 965 h 1815"/>
                <a:gd name="T66" fmla="*/ 483 w 2517"/>
                <a:gd name="T67" fmla="*/ 1018 h 1815"/>
                <a:gd name="T68" fmla="*/ 333 w 2517"/>
                <a:gd name="T69" fmla="*/ 1151 h 1815"/>
                <a:gd name="T70" fmla="*/ 272 w 2517"/>
                <a:gd name="T71" fmla="*/ 1315 h 1815"/>
                <a:gd name="T72" fmla="*/ 265 w 2517"/>
                <a:gd name="T73" fmla="*/ 1486 h 1815"/>
                <a:gd name="T74" fmla="*/ 227 w 2517"/>
                <a:gd name="T75" fmla="*/ 1655 h 1815"/>
                <a:gd name="T76" fmla="*/ 165 w 2517"/>
                <a:gd name="T77" fmla="*/ 1781 h 1815"/>
                <a:gd name="T78" fmla="*/ 93 w 2517"/>
                <a:gd name="T79" fmla="*/ 1811 h 1815"/>
                <a:gd name="T80" fmla="*/ 42 w 2517"/>
                <a:gd name="T81" fmla="*/ 1726 h 1815"/>
                <a:gd name="T82" fmla="*/ 11 w 2517"/>
                <a:gd name="T83" fmla="*/ 1537 h 1815"/>
                <a:gd name="T84" fmla="*/ 0 w 2517"/>
                <a:gd name="T85" fmla="*/ 1257 h 1815"/>
                <a:gd name="T86" fmla="*/ 14 w 2517"/>
                <a:gd name="T87" fmla="*/ 917 h 1815"/>
                <a:gd name="T88" fmla="*/ 103 w 2517"/>
                <a:gd name="T89" fmla="*/ 637 h 1815"/>
                <a:gd name="T90" fmla="*/ 277 w 2517"/>
                <a:gd name="T91" fmla="*/ 408 h 1815"/>
                <a:gd name="T92" fmla="*/ 522 w 2517"/>
                <a:gd name="T93" fmla="*/ 238 h 1815"/>
                <a:gd name="T94" fmla="*/ 825 w 2517"/>
                <a:gd name="T95" fmla="*/ 137 h 1815"/>
                <a:gd name="T96" fmla="*/ 1168 w 2517"/>
                <a:gd name="T97" fmla="*/ 112 h 1815"/>
                <a:gd name="T98" fmla="*/ 1479 w 2517"/>
                <a:gd name="T99" fmla="*/ 131 h 1815"/>
                <a:gd name="T100" fmla="*/ 1757 w 2517"/>
                <a:gd name="T101" fmla="*/ 115 h 1815"/>
                <a:gd name="T102" fmla="*/ 2007 w 2517"/>
                <a:gd name="T103" fmla="*/ 79 h 1815"/>
                <a:gd name="T104" fmla="*/ 2219 w 2517"/>
                <a:gd name="T105" fmla="*/ 38 h 1815"/>
                <a:gd name="T106" fmla="*/ 2382 w 2517"/>
                <a:gd name="T107" fmla="*/ 6 h 1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17" h="1815">
                  <a:moveTo>
                    <a:pt x="2465" y="0"/>
                  </a:moveTo>
                  <a:lnTo>
                    <a:pt x="2485" y="1"/>
                  </a:lnTo>
                  <a:lnTo>
                    <a:pt x="2499" y="7"/>
                  </a:lnTo>
                  <a:lnTo>
                    <a:pt x="2511" y="15"/>
                  </a:lnTo>
                  <a:lnTo>
                    <a:pt x="2517" y="25"/>
                  </a:lnTo>
                  <a:lnTo>
                    <a:pt x="2517" y="39"/>
                  </a:lnTo>
                  <a:lnTo>
                    <a:pt x="2512" y="63"/>
                  </a:lnTo>
                  <a:lnTo>
                    <a:pt x="2503" y="87"/>
                  </a:lnTo>
                  <a:lnTo>
                    <a:pt x="2490" y="112"/>
                  </a:lnTo>
                  <a:lnTo>
                    <a:pt x="2473" y="136"/>
                  </a:lnTo>
                  <a:lnTo>
                    <a:pt x="2454" y="161"/>
                  </a:lnTo>
                  <a:lnTo>
                    <a:pt x="2432" y="186"/>
                  </a:lnTo>
                  <a:lnTo>
                    <a:pt x="2408" y="212"/>
                  </a:lnTo>
                  <a:lnTo>
                    <a:pt x="2383" y="236"/>
                  </a:lnTo>
                  <a:lnTo>
                    <a:pt x="2358" y="258"/>
                  </a:lnTo>
                  <a:lnTo>
                    <a:pt x="2331" y="281"/>
                  </a:lnTo>
                  <a:lnTo>
                    <a:pt x="2306" y="302"/>
                  </a:lnTo>
                  <a:lnTo>
                    <a:pt x="2282" y="321"/>
                  </a:lnTo>
                  <a:lnTo>
                    <a:pt x="2258" y="338"/>
                  </a:lnTo>
                  <a:lnTo>
                    <a:pt x="2238" y="353"/>
                  </a:lnTo>
                  <a:lnTo>
                    <a:pt x="2219" y="367"/>
                  </a:lnTo>
                  <a:lnTo>
                    <a:pt x="2205" y="377"/>
                  </a:lnTo>
                  <a:lnTo>
                    <a:pt x="2193" y="385"/>
                  </a:lnTo>
                  <a:lnTo>
                    <a:pt x="2185" y="391"/>
                  </a:lnTo>
                  <a:lnTo>
                    <a:pt x="2183" y="392"/>
                  </a:lnTo>
                  <a:lnTo>
                    <a:pt x="2213" y="390"/>
                  </a:lnTo>
                  <a:lnTo>
                    <a:pt x="2243" y="387"/>
                  </a:lnTo>
                  <a:lnTo>
                    <a:pt x="2273" y="381"/>
                  </a:lnTo>
                  <a:lnTo>
                    <a:pt x="2303" y="375"/>
                  </a:lnTo>
                  <a:lnTo>
                    <a:pt x="2331" y="368"/>
                  </a:lnTo>
                  <a:lnTo>
                    <a:pt x="2360" y="363"/>
                  </a:lnTo>
                  <a:lnTo>
                    <a:pt x="2386" y="356"/>
                  </a:lnTo>
                  <a:lnTo>
                    <a:pt x="2410" y="350"/>
                  </a:lnTo>
                  <a:lnTo>
                    <a:pt x="2434" y="344"/>
                  </a:lnTo>
                  <a:lnTo>
                    <a:pt x="2455" y="340"/>
                  </a:lnTo>
                  <a:lnTo>
                    <a:pt x="2473" y="337"/>
                  </a:lnTo>
                  <a:lnTo>
                    <a:pt x="2488" y="337"/>
                  </a:lnTo>
                  <a:lnTo>
                    <a:pt x="2501" y="338"/>
                  </a:lnTo>
                  <a:lnTo>
                    <a:pt x="2510" y="343"/>
                  </a:lnTo>
                  <a:lnTo>
                    <a:pt x="2515" y="350"/>
                  </a:lnTo>
                  <a:lnTo>
                    <a:pt x="2517" y="360"/>
                  </a:lnTo>
                  <a:lnTo>
                    <a:pt x="2514" y="374"/>
                  </a:lnTo>
                  <a:lnTo>
                    <a:pt x="2507" y="392"/>
                  </a:lnTo>
                  <a:lnTo>
                    <a:pt x="2494" y="417"/>
                  </a:lnTo>
                  <a:lnTo>
                    <a:pt x="2477" y="443"/>
                  </a:lnTo>
                  <a:lnTo>
                    <a:pt x="2457" y="465"/>
                  </a:lnTo>
                  <a:lnTo>
                    <a:pt x="2435" y="488"/>
                  </a:lnTo>
                  <a:lnTo>
                    <a:pt x="2413" y="509"/>
                  </a:lnTo>
                  <a:lnTo>
                    <a:pt x="2390" y="528"/>
                  </a:lnTo>
                  <a:lnTo>
                    <a:pt x="2367" y="546"/>
                  </a:lnTo>
                  <a:lnTo>
                    <a:pt x="2344" y="562"/>
                  </a:lnTo>
                  <a:lnTo>
                    <a:pt x="2323" y="575"/>
                  </a:lnTo>
                  <a:lnTo>
                    <a:pt x="2305" y="587"/>
                  </a:lnTo>
                  <a:lnTo>
                    <a:pt x="2289" y="596"/>
                  </a:lnTo>
                  <a:lnTo>
                    <a:pt x="2278" y="603"/>
                  </a:lnTo>
                  <a:lnTo>
                    <a:pt x="2270" y="607"/>
                  </a:lnTo>
                  <a:lnTo>
                    <a:pt x="2267" y="608"/>
                  </a:lnTo>
                  <a:lnTo>
                    <a:pt x="2281" y="668"/>
                  </a:lnTo>
                  <a:lnTo>
                    <a:pt x="2294" y="731"/>
                  </a:lnTo>
                  <a:lnTo>
                    <a:pt x="2303" y="796"/>
                  </a:lnTo>
                  <a:lnTo>
                    <a:pt x="2310" y="864"/>
                  </a:lnTo>
                  <a:lnTo>
                    <a:pt x="2315" y="932"/>
                  </a:lnTo>
                  <a:lnTo>
                    <a:pt x="2318" y="1002"/>
                  </a:lnTo>
                  <a:lnTo>
                    <a:pt x="2319" y="1072"/>
                  </a:lnTo>
                  <a:lnTo>
                    <a:pt x="2319" y="1143"/>
                  </a:lnTo>
                  <a:lnTo>
                    <a:pt x="2315" y="1211"/>
                  </a:lnTo>
                  <a:lnTo>
                    <a:pt x="2312" y="1280"/>
                  </a:lnTo>
                  <a:lnTo>
                    <a:pt x="2306" y="1346"/>
                  </a:lnTo>
                  <a:lnTo>
                    <a:pt x="2299" y="1412"/>
                  </a:lnTo>
                  <a:lnTo>
                    <a:pt x="2291" y="1473"/>
                  </a:lnTo>
                  <a:lnTo>
                    <a:pt x="2282" y="1530"/>
                  </a:lnTo>
                  <a:lnTo>
                    <a:pt x="2273" y="1585"/>
                  </a:lnTo>
                  <a:lnTo>
                    <a:pt x="2262" y="1636"/>
                  </a:lnTo>
                  <a:lnTo>
                    <a:pt x="2250" y="1680"/>
                  </a:lnTo>
                  <a:lnTo>
                    <a:pt x="2238" y="1719"/>
                  </a:lnTo>
                  <a:lnTo>
                    <a:pt x="2225" y="1754"/>
                  </a:lnTo>
                  <a:lnTo>
                    <a:pt x="2211" y="1780"/>
                  </a:lnTo>
                  <a:lnTo>
                    <a:pt x="2199" y="1799"/>
                  </a:lnTo>
                  <a:lnTo>
                    <a:pt x="2185" y="1811"/>
                  </a:lnTo>
                  <a:lnTo>
                    <a:pt x="2171" y="1815"/>
                  </a:lnTo>
                  <a:lnTo>
                    <a:pt x="2162" y="1812"/>
                  </a:lnTo>
                  <a:lnTo>
                    <a:pt x="2154" y="1806"/>
                  </a:lnTo>
                  <a:lnTo>
                    <a:pt x="2147" y="1796"/>
                  </a:lnTo>
                  <a:lnTo>
                    <a:pt x="2142" y="1782"/>
                  </a:lnTo>
                  <a:lnTo>
                    <a:pt x="2137" y="1766"/>
                  </a:lnTo>
                  <a:lnTo>
                    <a:pt x="2133" y="1747"/>
                  </a:lnTo>
                  <a:lnTo>
                    <a:pt x="2129" y="1725"/>
                  </a:lnTo>
                  <a:lnTo>
                    <a:pt x="2126" y="1701"/>
                  </a:lnTo>
                  <a:lnTo>
                    <a:pt x="2121" y="1675"/>
                  </a:lnTo>
                  <a:lnTo>
                    <a:pt x="2118" y="1647"/>
                  </a:lnTo>
                  <a:lnTo>
                    <a:pt x="2114" y="1617"/>
                  </a:lnTo>
                  <a:lnTo>
                    <a:pt x="2109" y="1587"/>
                  </a:lnTo>
                  <a:lnTo>
                    <a:pt x="2104" y="1556"/>
                  </a:lnTo>
                  <a:lnTo>
                    <a:pt x="2097" y="1524"/>
                  </a:lnTo>
                  <a:lnTo>
                    <a:pt x="2089" y="1490"/>
                  </a:lnTo>
                  <a:lnTo>
                    <a:pt x="2080" y="1458"/>
                  </a:lnTo>
                  <a:lnTo>
                    <a:pt x="2070" y="1425"/>
                  </a:lnTo>
                  <a:lnTo>
                    <a:pt x="2057" y="1393"/>
                  </a:lnTo>
                  <a:lnTo>
                    <a:pt x="2043" y="1362"/>
                  </a:lnTo>
                  <a:lnTo>
                    <a:pt x="2026" y="1333"/>
                  </a:lnTo>
                  <a:lnTo>
                    <a:pt x="2008" y="1303"/>
                  </a:lnTo>
                  <a:lnTo>
                    <a:pt x="1986" y="1275"/>
                  </a:lnTo>
                  <a:lnTo>
                    <a:pt x="1962" y="1249"/>
                  </a:lnTo>
                  <a:lnTo>
                    <a:pt x="1936" y="1225"/>
                  </a:lnTo>
                  <a:lnTo>
                    <a:pt x="1906" y="1204"/>
                  </a:lnTo>
                  <a:lnTo>
                    <a:pt x="1872" y="1185"/>
                  </a:lnTo>
                  <a:lnTo>
                    <a:pt x="1835" y="1169"/>
                  </a:lnTo>
                  <a:lnTo>
                    <a:pt x="1794" y="1156"/>
                  </a:lnTo>
                  <a:lnTo>
                    <a:pt x="1750" y="1146"/>
                  </a:lnTo>
                  <a:lnTo>
                    <a:pt x="1702" y="1140"/>
                  </a:lnTo>
                  <a:lnTo>
                    <a:pt x="1648" y="1138"/>
                  </a:lnTo>
                  <a:lnTo>
                    <a:pt x="1591" y="1137"/>
                  </a:lnTo>
                  <a:lnTo>
                    <a:pt x="1531" y="1135"/>
                  </a:lnTo>
                  <a:lnTo>
                    <a:pt x="1471" y="1130"/>
                  </a:lnTo>
                  <a:lnTo>
                    <a:pt x="1409" y="1124"/>
                  </a:lnTo>
                  <a:lnTo>
                    <a:pt x="1346" y="1116"/>
                  </a:lnTo>
                  <a:lnTo>
                    <a:pt x="1285" y="1108"/>
                  </a:lnTo>
                  <a:lnTo>
                    <a:pt x="1222" y="1099"/>
                  </a:lnTo>
                  <a:lnTo>
                    <a:pt x="1161" y="1089"/>
                  </a:lnTo>
                  <a:lnTo>
                    <a:pt x="1101" y="1079"/>
                  </a:lnTo>
                  <a:lnTo>
                    <a:pt x="1041" y="1067"/>
                  </a:lnTo>
                  <a:lnTo>
                    <a:pt x="984" y="1056"/>
                  </a:lnTo>
                  <a:lnTo>
                    <a:pt x="930" y="1044"/>
                  </a:lnTo>
                  <a:lnTo>
                    <a:pt x="878" y="1033"/>
                  </a:lnTo>
                  <a:lnTo>
                    <a:pt x="829" y="1021"/>
                  </a:lnTo>
                  <a:lnTo>
                    <a:pt x="783" y="1011"/>
                  </a:lnTo>
                  <a:lnTo>
                    <a:pt x="742" y="1001"/>
                  </a:lnTo>
                  <a:lnTo>
                    <a:pt x="704" y="992"/>
                  </a:lnTo>
                  <a:lnTo>
                    <a:pt x="671" y="984"/>
                  </a:lnTo>
                  <a:lnTo>
                    <a:pt x="643" y="976"/>
                  </a:lnTo>
                  <a:lnTo>
                    <a:pt x="622" y="970"/>
                  </a:lnTo>
                  <a:lnTo>
                    <a:pt x="605" y="965"/>
                  </a:lnTo>
                  <a:lnTo>
                    <a:pt x="595" y="963"/>
                  </a:lnTo>
                  <a:lnTo>
                    <a:pt x="591" y="962"/>
                  </a:lnTo>
                  <a:lnTo>
                    <a:pt x="535" y="989"/>
                  </a:lnTo>
                  <a:lnTo>
                    <a:pt x="483" y="1018"/>
                  </a:lnTo>
                  <a:lnTo>
                    <a:pt x="438" y="1048"/>
                  </a:lnTo>
                  <a:lnTo>
                    <a:pt x="398" y="1080"/>
                  </a:lnTo>
                  <a:lnTo>
                    <a:pt x="362" y="1114"/>
                  </a:lnTo>
                  <a:lnTo>
                    <a:pt x="333" y="1151"/>
                  </a:lnTo>
                  <a:lnTo>
                    <a:pt x="310" y="1188"/>
                  </a:lnTo>
                  <a:lnTo>
                    <a:pt x="291" y="1228"/>
                  </a:lnTo>
                  <a:lnTo>
                    <a:pt x="279" y="1271"/>
                  </a:lnTo>
                  <a:lnTo>
                    <a:pt x="272" y="1315"/>
                  </a:lnTo>
                  <a:lnTo>
                    <a:pt x="272" y="1363"/>
                  </a:lnTo>
                  <a:lnTo>
                    <a:pt x="272" y="1402"/>
                  </a:lnTo>
                  <a:lnTo>
                    <a:pt x="270" y="1444"/>
                  </a:lnTo>
                  <a:lnTo>
                    <a:pt x="265" y="1486"/>
                  </a:lnTo>
                  <a:lnTo>
                    <a:pt x="258" y="1529"/>
                  </a:lnTo>
                  <a:lnTo>
                    <a:pt x="250" y="1573"/>
                  </a:lnTo>
                  <a:lnTo>
                    <a:pt x="240" y="1615"/>
                  </a:lnTo>
                  <a:lnTo>
                    <a:pt x="227" y="1655"/>
                  </a:lnTo>
                  <a:lnTo>
                    <a:pt x="214" y="1693"/>
                  </a:lnTo>
                  <a:lnTo>
                    <a:pt x="198" y="1726"/>
                  </a:lnTo>
                  <a:lnTo>
                    <a:pt x="182" y="1756"/>
                  </a:lnTo>
                  <a:lnTo>
                    <a:pt x="165" y="1781"/>
                  </a:lnTo>
                  <a:lnTo>
                    <a:pt x="146" y="1799"/>
                  </a:lnTo>
                  <a:lnTo>
                    <a:pt x="127" y="1811"/>
                  </a:lnTo>
                  <a:lnTo>
                    <a:pt x="107" y="1814"/>
                  </a:lnTo>
                  <a:lnTo>
                    <a:pt x="93" y="1811"/>
                  </a:lnTo>
                  <a:lnTo>
                    <a:pt x="78" y="1800"/>
                  </a:lnTo>
                  <a:lnTo>
                    <a:pt x="65" y="1782"/>
                  </a:lnTo>
                  <a:lnTo>
                    <a:pt x="54" y="1757"/>
                  </a:lnTo>
                  <a:lnTo>
                    <a:pt x="42" y="1726"/>
                  </a:lnTo>
                  <a:lnTo>
                    <a:pt x="33" y="1688"/>
                  </a:lnTo>
                  <a:lnTo>
                    <a:pt x="24" y="1644"/>
                  </a:lnTo>
                  <a:lnTo>
                    <a:pt x="17" y="1593"/>
                  </a:lnTo>
                  <a:lnTo>
                    <a:pt x="11" y="1537"/>
                  </a:lnTo>
                  <a:lnTo>
                    <a:pt x="7" y="1476"/>
                  </a:lnTo>
                  <a:lnTo>
                    <a:pt x="3" y="1408"/>
                  </a:lnTo>
                  <a:lnTo>
                    <a:pt x="1" y="1335"/>
                  </a:lnTo>
                  <a:lnTo>
                    <a:pt x="0" y="1257"/>
                  </a:lnTo>
                  <a:lnTo>
                    <a:pt x="1" y="1174"/>
                  </a:lnTo>
                  <a:lnTo>
                    <a:pt x="3" y="1087"/>
                  </a:lnTo>
                  <a:lnTo>
                    <a:pt x="7" y="994"/>
                  </a:lnTo>
                  <a:lnTo>
                    <a:pt x="14" y="917"/>
                  </a:lnTo>
                  <a:lnTo>
                    <a:pt x="27" y="843"/>
                  </a:lnTo>
                  <a:lnTo>
                    <a:pt x="47" y="772"/>
                  </a:lnTo>
                  <a:lnTo>
                    <a:pt x="72" y="703"/>
                  </a:lnTo>
                  <a:lnTo>
                    <a:pt x="103" y="637"/>
                  </a:lnTo>
                  <a:lnTo>
                    <a:pt x="138" y="575"/>
                  </a:lnTo>
                  <a:lnTo>
                    <a:pt x="181" y="516"/>
                  </a:lnTo>
                  <a:lnTo>
                    <a:pt x="226" y="460"/>
                  </a:lnTo>
                  <a:lnTo>
                    <a:pt x="277" y="408"/>
                  </a:lnTo>
                  <a:lnTo>
                    <a:pt x="333" y="360"/>
                  </a:lnTo>
                  <a:lnTo>
                    <a:pt x="392" y="316"/>
                  </a:lnTo>
                  <a:lnTo>
                    <a:pt x="455" y="274"/>
                  </a:lnTo>
                  <a:lnTo>
                    <a:pt x="522" y="238"/>
                  </a:lnTo>
                  <a:lnTo>
                    <a:pt x="593" y="206"/>
                  </a:lnTo>
                  <a:lnTo>
                    <a:pt x="667" y="178"/>
                  </a:lnTo>
                  <a:lnTo>
                    <a:pt x="745" y="155"/>
                  </a:lnTo>
                  <a:lnTo>
                    <a:pt x="825" y="137"/>
                  </a:lnTo>
                  <a:lnTo>
                    <a:pt x="907" y="123"/>
                  </a:lnTo>
                  <a:lnTo>
                    <a:pt x="992" y="114"/>
                  </a:lnTo>
                  <a:lnTo>
                    <a:pt x="1079" y="111"/>
                  </a:lnTo>
                  <a:lnTo>
                    <a:pt x="1168" y="112"/>
                  </a:lnTo>
                  <a:lnTo>
                    <a:pt x="1259" y="120"/>
                  </a:lnTo>
                  <a:lnTo>
                    <a:pt x="1333" y="126"/>
                  </a:lnTo>
                  <a:lnTo>
                    <a:pt x="1407" y="130"/>
                  </a:lnTo>
                  <a:lnTo>
                    <a:pt x="1479" y="131"/>
                  </a:lnTo>
                  <a:lnTo>
                    <a:pt x="1551" y="130"/>
                  </a:lnTo>
                  <a:lnTo>
                    <a:pt x="1621" y="127"/>
                  </a:lnTo>
                  <a:lnTo>
                    <a:pt x="1690" y="122"/>
                  </a:lnTo>
                  <a:lnTo>
                    <a:pt x="1757" y="115"/>
                  </a:lnTo>
                  <a:lnTo>
                    <a:pt x="1823" y="107"/>
                  </a:lnTo>
                  <a:lnTo>
                    <a:pt x="1887" y="98"/>
                  </a:lnTo>
                  <a:lnTo>
                    <a:pt x="1947" y="89"/>
                  </a:lnTo>
                  <a:lnTo>
                    <a:pt x="2007" y="79"/>
                  </a:lnTo>
                  <a:lnTo>
                    <a:pt x="2064" y="69"/>
                  </a:lnTo>
                  <a:lnTo>
                    <a:pt x="2119" y="58"/>
                  </a:lnTo>
                  <a:lnTo>
                    <a:pt x="2170" y="47"/>
                  </a:lnTo>
                  <a:lnTo>
                    <a:pt x="2219" y="38"/>
                  </a:lnTo>
                  <a:lnTo>
                    <a:pt x="2265" y="27"/>
                  </a:lnTo>
                  <a:lnTo>
                    <a:pt x="2307" y="19"/>
                  </a:lnTo>
                  <a:lnTo>
                    <a:pt x="2346" y="12"/>
                  </a:lnTo>
                  <a:lnTo>
                    <a:pt x="2382" y="6"/>
                  </a:lnTo>
                  <a:lnTo>
                    <a:pt x="2414" y="2"/>
                  </a:lnTo>
                  <a:lnTo>
                    <a:pt x="2441" y="0"/>
                  </a:lnTo>
                  <a:lnTo>
                    <a:pt x="2465" y="0"/>
                  </a:lnTo>
                  <a:close/>
                </a:path>
              </a:pathLst>
            </a:custGeom>
            <a:solidFill>
              <a:srgbClr val="D96E2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3" name="Freeform 24"/>
            <p:cNvSpPr>
              <a:spLocks/>
            </p:cNvSpPr>
            <p:nvPr/>
          </p:nvSpPr>
          <p:spPr bwMode="auto">
            <a:xfrm>
              <a:off x="1245" y="3751"/>
              <a:ext cx="98" cy="89"/>
            </a:xfrm>
            <a:custGeom>
              <a:avLst/>
              <a:gdLst>
                <a:gd name="T0" fmla="*/ 203 w 490"/>
                <a:gd name="T1" fmla="*/ 0 h 446"/>
                <a:gd name="T2" fmla="*/ 223 w 490"/>
                <a:gd name="T3" fmla="*/ 2 h 446"/>
                <a:gd name="T4" fmla="*/ 490 w 490"/>
                <a:gd name="T5" fmla="*/ 164 h 446"/>
                <a:gd name="T6" fmla="*/ 209 w 490"/>
                <a:gd name="T7" fmla="*/ 446 h 446"/>
                <a:gd name="T8" fmla="*/ 0 w 490"/>
                <a:gd name="T9" fmla="*/ 120 h 446"/>
                <a:gd name="T10" fmla="*/ 1 w 490"/>
                <a:gd name="T11" fmla="*/ 118 h 446"/>
                <a:gd name="T12" fmla="*/ 7 w 490"/>
                <a:gd name="T13" fmla="*/ 112 h 446"/>
                <a:gd name="T14" fmla="*/ 16 w 490"/>
                <a:gd name="T15" fmla="*/ 104 h 446"/>
                <a:gd name="T16" fmla="*/ 28 w 490"/>
                <a:gd name="T17" fmla="*/ 94 h 446"/>
                <a:gd name="T18" fmla="*/ 43 w 490"/>
                <a:gd name="T19" fmla="*/ 81 h 446"/>
                <a:gd name="T20" fmla="*/ 60 w 490"/>
                <a:gd name="T21" fmla="*/ 68 h 446"/>
                <a:gd name="T22" fmla="*/ 79 w 490"/>
                <a:gd name="T23" fmla="*/ 55 h 446"/>
                <a:gd name="T24" fmla="*/ 98 w 490"/>
                <a:gd name="T25" fmla="*/ 41 h 446"/>
                <a:gd name="T26" fmla="*/ 120 w 490"/>
                <a:gd name="T27" fmla="*/ 28 h 446"/>
                <a:gd name="T28" fmla="*/ 140 w 490"/>
                <a:gd name="T29" fmla="*/ 18 h 446"/>
                <a:gd name="T30" fmla="*/ 162 w 490"/>
                <a:gd name="T31" fmla="*/ 9 h 446"/>
                <a:gd name="T32" fmla="*/ 184 w 490"/>
                <a:gd name="T33" fmla="*/ 3 h 446"/>
                <a:gd name="T34" fmla="*/ 203 w 490"/>
                <a:gd name="T35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0" h="446">
                  <a:moveTo>
                    <a:pt x="203" y="0"/>
                  </a:moveTo>
                  <a:lnTo>
                    <a:pt x="223" y="2"/>
                  </a:lnTo>
                  <a:lnTo>
                    <a:pt x="490" y="164"/>
                  </a:lnTo>
                  <a:lnTo>
                    <a:pt x="209" y="446"/>
                  </a:lnTo>
                  <a:lnTo>
                    <a:pt x="0" y="120"/>
                  </a:lnTo>
                  <a:lnTo>
                    <a:pt x="1" y="118"/>
                  </a:lnTo>
                  <a:lnTo>
                    <a:pt x="7" y="112"/>
                  </a:lnTo>
                  <a:lnTo>
                    <a:pt x="16" y="104"/>
                  </a:lnTo>
                  <a:lnTo>
                    <a:pt x="28" y="94"/>
                  </a:lnTo>
                  <a:lnTo>
                    <a:pt x="43" y="81"/>
                  </a:lnTo>
                  <a:lnTo>
                    <a:pt x="60" y="68"/>
                  </a:lnTo>
                  <a:lnTo>
                    <a:pt x="79" y="55"/>
                  </a:lnTo>
                  <a:lnTo>
                    <a:pt x="98" y="41"/>
                  </a:lnTo>
                  <a:lnTo>
                    <a:pt x="120" y="28"/>
                  </a:lnTo>
                  <a:lnTo>
                    <a:pt x="140" y="18"/>
                  </a:lnTo>
                  <a:lnTo>
                    <a:pt x="162" y="9"/>
                  </a:lnTo>
                  <a:lnTo>
                    <a:pt x="184" y="3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80CEF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4" name="Freeform 25"/>
            <p:cNvSpPr>
              <a:spLocks/>
            </p:cNvSpPr>
            <p:nvPr/>
          </p:nvSpPr>
          <p:spPr bwMode="auto">
            <a:xfrm>
              <a:off x="1343" y="3751"/>
              <a:ext cx="98" cy="89"/>
            </a:xfrm>
            <a:custGeom>
              <a:avLst/>
              <a:gdLst>
                <a:gd name="T0" fmla="*/ 287 w 490"/>
                <a:gd name="T1" fmla="*/ 0 h 446"/>
                <a:gd name="T2" fmla="*/ 308 w 490"/>
                <a:gd name="T3" fmla="*/ 3 h 446"/>
                <a:gd name="T4" fmla="*/ 328 w 490"/>
                <a:gd name="T5" fmla="*/ 9 h 446"/>
                <a:gd name="T6" fmla="*/ 350 w 490"/>
                <a:gd name="T7" fmla="*/ 18 h 446"/>
                <a:gd name="T8" fmla="*/ 370 w 490"/>
                <a:gd name="T9" fmla="*/ 28 h 446"/>
                <a:gd name="T10" fmla="*/ 392 w 490"/>
                <a:gd name="T11" fmla="*/ 41 h 446"/>
                <a:gd name="T12" fmla="*/ 412 w 490"/>
                <a:gd name="T13" fmla="*/ 55 h 446"/>
                <a:gd name="T14" fmla="*/ 430 w 490"/>
                <a:gd name="T15" fmla="*/ 68 h 446"/>
                <a:gd name="T16" fmla="*/ 447 w 490"/>
                <a:gd name="T17" fmla="*/ 81 h 446"/>
                <a:gd name="T18" fmla="*/ 462 w 490"/>
                <a:gd name="T19" fmla="*/ 94 h 446"/>
                <a:gd name="T20" fmla="*/ 474 w 490"/>
                <a:gd name="T21" fmla="*/ 104 h 446"/>
                <a:gd name="T22" fmla="*/ 484 w 490"/>
                <a:gd name="T23" fmla="*/ 112 h 446"/>
                <a:gd name="T24" fmla="*/ 489 w 490"/>
                <a:gd name="T25" fmla="*/ 118 h 446"/>
                <a:gd name="T26" fmla="*/ 490 w 490"/>
                <a:gd name="T27" fmla="*/ 120 h 446"/>
                <a:gd name="T28" fmla="*/ 281 w 490"/>
                <a:gd name="T29" fmla="*/ 446 h 446"/>
                <a:gd name="T30" fmla="*/ 0 w 490"/>
                <a:gd name="T31" fmla="*/ 164 h 446"/>
                <a:gd name="T32" fmla="*/ 268 w 490"/>
                <a:gd name="T33" fmla="*/ 2 h 446"/>
                <a:gd name="T34" fmla="*/ 287 w 490"/>
                <a:gd name="T35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0" h="446">
                  <a:moveTo>
                    <a:pt x="287" y="0"/>
                  </a:moveTo>
                  <a:lnTo>
                    <a:pt x="308" y="3"/>
                  </a:lnTo>
                  <a:lnTo>
                    <a:pt x="328" y="9"/>
                  </a:lnTo>
                  <a:lnTo>
                    <a:pt x="350" y="18"/>
                  </a:lnTo>
                  <a:lnTo>
                    <a:pt x="370" y="28"/>
                  </a:lnTo>
                  <a:lnTo>
                    <a:pt x="392" y="41"/>
                  </a:lnTo>
                  <a:lnTo>
                    <a:pt x="412" y="55"/>
                  </a:lnTo>
                  <a:lnTo>
                    <a:pt x="430" y="68"/>
                  </a:lnTo>
                  <a:lnTo>
                    <a:pt x="447" y="81"/>
                  </a:lnTo>
                  <a:lnTo>
                    <a:pt x="462" y="94"/>
                  </a:lnTo>
                  <a:lnTo>
                    <a:pt x="474" y="104"/>
                  </a:lnTo>
                  <a:lnTo>
                    <a:pt x="484" y="112"/>
                  </a:lnTo>
                  <a:lnTo>
                    <a:pt x="489" y="118"/>
                  </a:lnTo>
                  <a:lnTo>
                    <a:pt x="490" y="120"/>
                  </a:lnTo>
                  <a:lnTo>
                    <a:pt x="281" y="446"/>
                  </a:lnTo>
                  <a:lnTo>
                    <a:pt x="0" y="164"/>
                  </a:lnTo>
                  <a:lnTo>
                    <a:pt x="268" y="2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80CEF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5" name="Freeform 26"/>
            <p:cNvSpPr>
              <a:spLocks/>
            </p:cNvSpPr>
            <p:nvPr/>
          </p:nvSpPr>
          <p:spPr bwMode="auto">
            <a:xfrm>
              <a:off x="1343" y="3784"/>
              <a:ext cx="9" cy="110"/>
            </a:xfrm>
            <a:custGeom>
              <a:avLst/>
              <a:gdLst>
                <a:gd name="T0" fmla="*/ 0 w 41"/>
                <a:gd name="T1" fmla="*/ 0 h 554"/>
                <a:gd name="T2" fmla="*/ 41 w 41"/>
                <a:gd name="T3" fmla="*/ 43 h 554"/>
                <a:gd name="T4" fmla="*/ 0 w 41"/>
                <a:gd name="T5" fmla="*/ 554 h 554"/>
                <a:gd name="T6" fmla="*/ 0 w 41"/>
                <a:gd name="T7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554">
                  <a:moveTo>
                    <a:pt x="0" y="0"/>
                  </a:moveTo>
                  <a:lnTo>
                    <a:pt x="41" y="43"/>
                  </a:lnTo>
                  <a:lnTo>
                    <a:pt x="0" y="5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C8F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6" name="Freeform 27"/>
            <p:cNvSpPr>
              <a:spLocks/>
            </p:cNvSpPr>
            <p:nvPr/>
          </p:nvSpPr>
          <p:spPr bwMode="auto">
            <a:xfrm>
              <a:off x="1323" y="3807"/>
              <a:ext cx="16" cy="16"/>
            </a:xfrm>
            <a:custGeom>
              <a:avLst/>
              <a:gdLst>
                <a:gd name="T0" fmla="*/ 41 w 83"/>
                <a:gd name="T1" fmla="*/ 0 h 82"/>
                <a:gd name="T2" fmla="*/ 57 w 83"/>
                <a:gd name="T3" fmla="*/ 3 h 82"/>
                <a:gd name="T4" fmla="*/ 71 w 83"/>
                <a:gd name="T5" fmla="*/ 11 h 82"/>
                <a:gd name="T6" fmla="*/ 80 w 83"/>
                <a:gd name="T7" fmla="*/ 25 h 82"/>
                <a:gd name="T8" fmla="*/ 83 w 83"/>
                <a:gd name="T9" fmla="*/ 41 h 82"/>
                <a:gd name="T10" fmla="*/ 80 w 83"/>
                <a:gd name="T11" fmla="*/ 57 h 82"/>
                <a:gd name="T12" fmla="*/ 71 w 83"/>
                <a:gd name="T13" fmla="*/ 71 h 82"/>
                <a:gd name="T14" fmla="*/ 57 w 83"/>
                <a:gd name="T15" fmla="*/ 79 h 82"/>
                <a:gd name="T16" fmla="*/ 41 w 83"/>
                <a:gd name="T17" fmla="*/ 82 h 82"/>
                <a:gd name="T18" fmla="*/ 25 w 83"/>
                <a:gd name="T19" fmla="*/ 79 h 82"/>
                <a:gd name="T20" fmla="*/ 13 w 83"/>
                <a:gd name="T21" fmla="*/ 71 h 82"/>
                <a:gd name="T22" fmla="*/ 4 w 83"/>
                <a:gd name="T23" fmla="*/ 57 h 82"/>
                <a:gd name="T24" fmla="*/ 0 w 83"/>
                <a:gd name="T25" fmla="*/ 41 h 82"/>
                <a:gd name="T26" fmla="*/ 4 w 83"/>
                <a:gd name="T27" fmla="*/ 25 h 82"/>
                <a:gd name="T28" fmla="*/ 13 w 83"/>
                <a:gd name="T29" fmla="*/ 11 h 82"/>
                <a:gd name="T30" fmla="*/ 25 w 83"/>
                <a:gd name="T31" fmla="*/ 3 h 82"/>
                <a:gd name="T32" fmla="*/ 41 w 83"/>
                <a:gd name="T3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82">
                  <a:moveTo>
                    <a:pt x="41" y="0"/>
                  </a:moveTo>
                  <a:lnTo>
                    <a:pt x="57" y="3"/>
                  </a:lnTo>
                  <a:lnTo>
                    <a:pt x="71" y="11"/>
                  </a:lnTo>
                  <a:lnTo>
                    <a:pt x="80" y="25"/>
                  </a:lnTo>
                  <a:lnTo>
                    <a:pt x="83" y="41"/>
                  </a:lnTo>
                  <a:lnTo>
                    <a:pt x="80" y="57"/>
                  </a:lnTo>
                  <a:lnTo>
                    <a:pt x="71" y="71"/>
                  </a:lnTo>
                  <a:lnTo>
                    <a:pt x="57" y="79"/>
                  </a:lnTo>
                  <a:lnTo>
                    <a:pt x="41" y="82"/>
                  </a:lnTo>
                  <a:lnTo>
                    <a:pt x="25" y="79"/>
                  </a:lnTo>
                  <a:lnTo>
                    <a:pt x="13" y="71"/>
                  </a:lnTo>
                  <a:lnTo>
                    <a:pt x="4" y="57"/>
                  </a:lnTo>
                  <a:lnTo>
                    <a:pt x="0" y="41"/>
                  </a:lnTo>
                  <a:lnTo>
                    <a:pt x="4" y="25"/>
                  </a:lnTo>
                  <a:lnTo>
                    <a:pt x="13" y="11"/>
                  </a:lnTo>
                  <a:lnTo>
                    <a:pt x="25" y="3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65C8F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7" name="Freeform 28"/>
            <p:cNvSpPr>
              <a:spLocks/>
            </p:cNvSpPr>
            <p:nvPr/>
          </p:nvSpPr>
          <p:spPr bwMode="auto">
            <a:xfrm>
              <a:off x="1323" y="3872"/>
              <a:ext cx="16" cy="17"/>
            </a:xfrm>
            <a:custGeom>
              <a:avLst/>
              <a:gdLst>
                <a:gd name="T0" fmla="*/ 41 w 83"/>
                <a:gd name="T1" fmla="*/ 0 h 84"/>
                <a:gd name="T2" fmla="*/ 57 w 83"/>
                <a:gd name="T3" fmla="*/ 4 h 84"/>
                <a:gd name="T4" fmla="*/ 71 w 83"/>
                <a:gd name="T5" fmla="*/ 13 h 84"/>
                <a:gd name="T6" fmla="*/ 80 w 83"/>
                <a:gd name="T7" fmla="*/ 25 h 84"/>
                <a:gd name="T8" fmla="*/ 83 w 83"/>
                <a:gd name="T9" fmla="*/ 43 h 84"/>
                <a:gd name="T10" fmla="*/ 80 w 83"/>
                <a:gd name="T11" fmla="*/ 59 h 84"/>
                <a:gd name="T12" fmla="*/ 71 w 83"/>
                <a:gd name="T13" fmla="*/ 71 h 84"/>
                <a:gd name="T14" fmla="*/ 57 w 83"/>
                <a:gd name="T15" fmla="*/ 80 h 84"/>
                <a:gd name="T16" fmla="*/ 41 w 83"/>
                <a:gd name="T17" fmla="*/ 84 h 84"/>
                <a:gd name="T18" fmla="*/ 25 w 83"/>
                <a:gd name="T19" fmla="*/ 80 h 84"/>
                <a:gd name="T20" fmla="*/ 13 w 83"/>
                <a:gd name="T21" fmla="*/ 71 h 84"/>
                <a:gd name="T22" fmla="*/ 4 w 83"/>
                <a:gd name="T23" fmla="*/ 59 h 84"/>
                <a:gd name="T24" fmla="*/ 0 w 83"/>
                <a:gd name="T25" fmla="*/ 43 h 84"/>
                <a:gd name="T26" fmla="*/ 4 w 83"/>
                <a:gd name="T27" fmla="*/ 25 h 84"/>
                <a:gd name="T28" fmla="*/ 13 w 83"/>
                <a:gd name="T29" fmla="*/ 13 h 84"/>
                <a:gd name="T30" fmla="*/ 25 w 83"/>
                <a:gd name="T31" fmla="*/ 4 h 84"/>
                <a:gd name="T32" fmla="*/ 41 w 83"/>
                <a:gd name="T3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84">
                  <a:moveTo>
                    <a:pt x="41" y="0"/>
                  </a:moveTo>
                  <a:lnTo>
                    <a:pt x="57" y="4"/>
                  </a:lnTo>
                  <a:lnTo>
                    <a:pt x="71" y="13"/>
                  </a:lnTo>
                  <a:lnTo>
                    <a:pt x="80" y="25"/>
                  </a:lnTo>
                  <a:lnTo>
                    <a:pt x="83" y="43"/>
                  </a:lnTo>
                  <a:lnTo>
                    <a:pt x="80" y="59"/>
                  </a:lnTo>
                  <a:lnTo>
                    <a:pt x="71" y="71"/>
                  </a:lnTo>
                  <a:lnTo>
                    <a:pt x="57" y="80"/>
                  </a:lnTo>
                  <a:lnTo>
                    <a:pt x="41" y="84"/>
                  </a:lnTo>
                  <a:lnTo>
                    <a:pt x="25" y="80"/>
                  </a:lnTo>
                  <a:lnTo>
                    <a:pt x="13" y="71"/>
                  </a:lnTo>
                  <a:lnTo>
                    <a:pt x="4" y="59"/>
                  </a:lnTo>
                  <a:lnTo>
                    <a:pt x="0" y="43"/>
                  </a:lnTo>
                  <a:lnTo>
                    <a:pt x="4" y="25"/>
                  </a:lnTo>
                  <a:lnTo>
                    <a:pt x="13" y="13"/>
                  </a:lnTo>
                  <a:lnTo>
                    <a:pt x="25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65C8F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08" name="TextBox 407"/>
          <p:cNvSpPr txBox="1"/>
          <p:nvPr/>
        </p:nvSpPr>
        <p:spPr>
          <a:xfrm>
            <a:off x="3228594" y="5426975"/>
            <a:ext cx="2097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이건모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IT_PROG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9" name="TextBox 408"/>
          <p:cNvSpPr txBox="1"/>
          <p:nvPr/>
        </p:nvSpPr>
        <p:spPr>
          <a:xfrm>
            <a:off x="3187446" y="6122611"/>
            <a:ext cx="21823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스미마셍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아이고 왜 에러지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1" name="직사각형 410"/>
          <p:cNvSpPr/>
          <p:nvPr/>
        </p:nvSpPr>
        <p:spPr>
          <a:xfrm>
            <a:off x="6585755" y="4017367"/>
            <a:ext cx="1296000" cy="1296000"/>
          </a:xfrm>
          <a:prstGeom prst="rect">
            <a:avLst/>
          </a:prstGeom>
          <a:solidFill>
            <a:srgbClr val="D9EBED"/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412" name="Group 4"/>
          <p:cNvGrpSpPr>
            <a:grpSpLocks noChangeAspect="1"/>
          </p:cNvGrpSpPr>
          <p:nvPr/>
        </p:nvGrpSpPr>
        <p:grpSpPr bwMode="auto">
          <a:xfrm>
            <a:off x="6887118" y="4356652"/>
            <a:ext cx="679478" cy="947962"/>
            <a:chOff x="1084" y="3149"/>
            <a:chExt cx="534" cy="745"/>
          </a:xfrm>
        </p:grpSpPr>
        <p:sp>
          <p:nvSpPr>
            <p:cNvPr id="413" name="Rectangle 6"/>
            <p:cNvSpPr>
              <a:spLocks noChangeArrowheads="1"/>
            </p:cNvSpPr>
            <p:nvPr/>
          </p:nvSpPr>
          <p:spPr bwMode="auto">
            <a:xfrm>
              <a:off x="1290" y="3712"/>
              <a:ext cx="107" cy="119"/>
            </a:xfrm>
            <a:prstGeom prst="rect">
              <a:avLst/>
            </a:prstGeom>
            <a:solidFill>
              <a:srgbClr val="FDCC9B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4" name="Freeform 7"/>
            <p:cNvSpPr>
              <a:spLocks/>
            </p:cNvSpPr>
            <p:nvPr/>
          </p:nvSpPr>
          <p:spPr bwMode="auto">
            <a:xfrm>
              <a:off x="1290" y="3712"/>
              <a:ext cx="107" cy="37"/>
            </a:xfrm>
            <a:custGeom>
              <a:avLst/>
              <a:gdLst>
                <a:gd name="T0" fmla="*/ 0 w 535"/>
                <a:gd name="T1" fmla="*/ 0 h 185"/>
                <a:gd name="T2" fmla="*/ 535 w 535"/>
                <a:gd name="T3" fmla="*/ 0 h 185"/>
                <a:gd name="T4" fmla="*/ 535 w 535"/>
                <a:gd name="T5" fmla="*/ 181 h 185"/>
                <a:gd name="T6" fmla="*/ 477 w 535"/>
                <a:gd name="T7" fmla="*/ 184 h 185"/>
                <a:gd name="T8" fmla="*/ 423 w 535"/>
                <a:gd name="T9" fmla="*/ 185 h 185"/>
                <a:gd name="T10" fmla="*/ 370 w 535"/>
                <a:gd name="T11" fmla="*/ 182 h 185"/>
                <a:gd name="T12" fmla="*/ 320 w 535"/>
                <a:gd name="T13" fmla="*/ 177 h 185"/>
                <a:gd name="T14" fmla="*/ 273 w 535"/>
                <a:gd name="T15" fmla="*/ 169 h 185"/>
                <a:gd name="T16" fmla="*/ 229 w 535"/>
                <a:gd name="T17" fmla="*/ 160 h 185"/>
                <a:gd name="T18" fmla="*/ 188 w 535"/>
                <a:gd name="T19" fmla="*/ 150 h 185"/>
                <a:gd name="T20" fmla="*/ 151 w 535"/>
                <a:gd name="T21" fmla="*/ 137 h 185"/>
                <a:gd name="T22" fmla="*/ 117 w 535"/>
                <a:gd name="T23" fmla="*/ 126 h 185"/>
                <a:gd name="T24" fmla="*/ 88 w 535"/>
                <a:gd name="T25" fmla="*/ 113 h 185"/>
                <a:gd name="T26" fmla="*/ 61 w 535"/>
                <a:gd name="T27" fmla="*/ 103 h 185"/>
                <a:gd name="T28" fmla="*/ 40 w 535"/>
                <a:gd name="T29" fmla="*/ 92 h 185"/>
                <a:gd name="T30" fmla="*/ 23 w 535"/>
                <a:gd name="T31" fmla="*/ 84 h 185"/>
                <a:gd name="T32" fmla="*/ 10 w 535"/>
                <a:gd name="T33" fmla="*/ 77 h 185"/>
                <a:gd name="T34" fmla="*/ 3 w 535"/>
                <a:gd name="T35" fmla="*/ 72 h 185"/>
                <a:gd name="T36" fmla="*/ 0 w 535"/>
                <a:gd name="T37" fmla="*/ 70 h 185"/>
                <a:gd name="T38" fmla="*/ 0 w 535"/>
                <a:gd name="T39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5" h="185">
                  <a:moveTo>
                    <a:pt x="0" y="0"/>
                  </a:moveTo>
                  <a:lnTo>
                    <a:pt x="535" y="0"/>
                  </a:lnTo>
                  <a:lnTo>
                    <a:pt x="535" y="181"/>
                  </a:lnTo>
                  <a:lnTo>
                    <a:pt x="477" y="184"/>
                  </a:lnTo>
                  <a:lnTo>
                    <a:pt x="423" y="185"/>
                  </a:lnTo>
                  <a:lnTo>
                    <a:pt x="370" y="182"/>
                  </a:lnTo>
                  <a:lnTo>
                    <a:pt x="320" y="177"/>
                  </a:lnTo>
                  <a:lnTo>
                    <a:pt x="273" y="169"/>
                  </a:lnTo>
                  <a:lnTo>
                    <a:pt x="229" y="160"/>
                  </a:lnTo>
                  <a:lnTo>
                    <a:pt x="188" y="150"/>
                  </a:lnTo>
                  <a:lnTo>
                    <a:pt x="151" y="137"/>
                  </a:lnTo>
                  <a:lnTo>
                    <a:pt x="117" y="126"/>
                  </a:lnTo>
                  <a:lnTo>
                    <a:pt x="88" y="113"/>
                  </a:lnTo>
                  <a:lnTo>
                    <a:pt x="61" y="103"/>
                  </a:lnTo>
                  <a:lnTo>
                    <a:pt x="40" y="92"/>
                  </a:lnTo>
                  <a:lnTo>
                    <a:pt x="23" y="84"/>
                  </a:lnTo>
                  <a:lnTo>
                    <a:pt x="10" y="77"/>
                  </a:lnTo>
                  <a:lnTo>
                    <a:pt x="3" y="72"/>
                  </a:lnTo>
                  <a:lnTo>
                    <a:pt x="0" y="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5" name="Freeform 8"/>
            <p:cNvSpPr>
              <a:spLocks/>
            </p:cNvSpPr>
            <p:nvPr/>
          </p:nvSpPr>
          <p:spPr bwMode="auto">
            <a:xfrm>
              <a:off x="1084" y="3466"/>
              <a:ext cx="104" cy="119"/>
            </a:xfrm>
            <a:custGeom>
              <a:avLst/>
              <a:gdLst>
                <a:gd name="T0" fmla="*/ 260 w 521"/>
                <a:gd name="T1" fmla="*/ 0 h 595"/>
                <a:gd name="T2" fmla="*/ 299 w 521"/>
                <a:gd name="T3" fmla="*/ 2 h 595"/>
                <a:gd name="T4" fmla="*/ 336 w 521"/>
                <a:gd name="T5" fmla="*/ 12 h 595"/>
                <a:gd name="T6" fmla="*/ 370 w 521"/>
                <a:gd name="T7" fmla="*/ 27 h 595"/>
                <a:gd name="T8" fmla="*/ 402 w 521"/>
                <a:gd name="T9" fmla="*/ 47 h 595"/>
                <a:gd name="T10" fmla="*/ 432 w 521"/>
                <a:gd name="T11" fmla="*/ 72 h 595"/>
                <a:gd name="T12" fmla="*/ 457 w 521"/>
                <a:gd name="T13" fmla="*/ 102 h 595"/>
                <a:gd name="T14" fmla="*/ 480 w 521"/>
                <a:gd name="T15" fmla="*/ 135 h 595"/>
                <a:gd name="T16" fmla="*/ 497 w 521"/>
                <a:gd name="T17" fmla="*/ 171 h 595"/>
                <a:gd name="T18" fmla="*/ 511 w 521"/>
                <a:gd name="T19" fmla="*/ 211 h 595"/>
                <a:gd name="T20" fmla="*/ 519 w 521"/>
                <a:gd name="T21" fmla="*/ 253 h 595"/>
                <a:gd name="T22" fmla="*/ 521 w 521"/>
                <a:gd name="T23" fmla="*/ 297 h 595"/>
                <a:gd name="T24" fmla="*/ 519 w 521"/>
                <a:gd name="T25" fmla="*/ 341 h 595"/>
                <a:gd name="T26" fmla="*/ 511 w 521"/>
                <a:gd name="T27" fmla="*/ 383 h 595"/>
                <a:gd name="T28" fmla="*/ 497 w 521"/>
                <a:gd name="T29" fmla="*/ 423 h 595"/>
                <a:gd name="T30" fmla="*/ 480 w 521"/>
                <a:gd name="T31" fmla="*/ 460 h 595"/>
                <a:gd name="T32" fmla="*/ 457 w 521"/>
                <a:gd name="T33" fmla="*/ 493 h 595"/>
                <a:gd name="T34" fmla="*/ 432 w 521"/>
                <a:gd name="T35" fmla="*/ 521 h 595"/>
                <a:gd name="T36" fmla="*/ 402 w 521"/>
                <a:gd name="T37" fmla="*/ 547 h 595"/>
                <a:gd name="T38" fmla="*/ 370 w 521"/>
                <a:gd name="T39" fmla="*/ 567 h 595"/>
                <a:gd name="T40" fmla="*/ 336 w 521"/>
                <a:gd name="T41" fmla="*/ 582 h 595"/>
                <a:gd name="T42" fmla="*/ 299 w 521"/>
                <a:gd name="T43" fmla="*/ 591 h 595"/>
                <a:gd name="T44" fmla="*/ 260 w 521"/>
                <a:gd name="T45" fmla="*/ 595 h 595"/>
                <a:gd name="T46" fmla="*/ 222 w 521"/>
                <a:gd name="T47" fmla="*/ 591 h 595"/>
                <a:gd name="T48" fmla="*/ 185 w 521"/>
                <a:gd name="T49" fmla="*/ 582 h 595"/>
                <a:gd name="T50" fmla="*/ 151 w 521"/>
                <a:gd name="T51" fmla="*/ 567 h 595"/>
                <a:gd name="T52" fmla="*/ 119 w 521"/>
                <a:gd name="T53" fmla="*/ 547 h 595"/>
                <a:gd name="T54" fmla="*/ 90 w 521"/>
                <a:gd name="T55" fmla="*/ 521 h 595"/>
                <a:gd name="T56" fmla="*/ 64 w 521"/>
                <a:gd name="T57" fmla="*/ 493 h 595"/>
                <a:gd name="T58" fmla="*/ 42 w 521"/>
                <a:gd name="T59" fmla="*/ 460 h 595"/>
                <a:gd name="T60" fmla="*/ 24 w 521"/>
                <a:gd name="T61" fmla="*/ 423 h 595"/>
                <a:gd name="T62" fmla="*/ 11 w 521"/>
                <a:gd name="T63" fmla="*/ 383 h 595"/>
                <a:gd name="T64" fmla="*/ 3 w 521"/>
                <a:gd name="T65" fmla="*/ 341 h 595"/>
                <a:gd name="T66" fmla="*/ 0 w 521"/>
                <a:gd name="T67" fmla="*/ 297 h 595"/>
                <a:gd name="T68" fmla="*/ 3 w 521"/>
                <a:gd name="T69" fmla="*/ 253 h 595"/>
                <a:gd name="T70" fmla="*/ 11 w 521"/>
                <a:gd name="T71" fmla="*/ 211 h 595"/>
                <a:gd name="T72" fmla="*/ 24 w 521"/>
                <a:gd name="T73" fmla="*/ 171 h 595"/>
                <a:gd name="T74" fmla="*/ 42 w 521"/>
                <a:gd name="T75" fmla="*/ 135 h 595"/>
                <a:gd name="T76" fmla="*/ 64 w 521"/>
                <a:gd name="T77" fmla="*/ 102 h 595"/>
                <a:gd name="T78" fmla="*/ 90 w 521"/>
                <a:gd name="T79" fmla="*/ 72 h 595"/>
                <a:gd name="T80" fmla="*/ 119 w 521"/>
                <a:gd name="T81" fmla="*/ 47 h 595"/>
                <a:gd name="T82" fmla="*/ 151 w 521"/>
                <a:gd name="T83" fmla="*/ 27 h 595"/>
                <a:gd name="T84" fmla="*/ 185 w 521"/>
                <a:gd name="T85" fmla="*/ 12 h 595"/>
                <a:gd name="T86" fmla="*/ 222 w 521"/>
                <a:gd name="T87" fmla="*/ 2 h 595"/>
                <a:gd name="T88" fmla="*/ 260 w 521"/>
                <a:gd name="T89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21" h="595">
                  <a:moveTo>
                    <a:pt x="260" y="0"/>
                  </a:moveTo>
                  <a:lnTo>
                    <a:pt x="299" y="2"/>
                  </a:lnTo>
                  <a:lnTo>
                    <a:pt x="336" y="12"/>
                  </a:lnTo>
                  <a:lnTo>
                    <a:pt x="370" y="27"/>
                  </a:lnTo>
                  <a:lnTo>
                    <a:pt x="402" y="47"/>
                  </a:lnTo>
                  <a:lnTo>
                    <a:pt x="432" y="72"/>
                  </a:lnTo>
                  <a:lnTo>
                    <a:pt x="457" y="102"/>
                  </a:lnTo>
                  <a:lnTo>
                    <a:pt x="480" y="135"/>
                  </a:lnTo>
                  <a:lnTo>
                    <a:pt x="497" y="171"/>
                  </a:lnTo>
                  <a:lnTo>
                    <a:pt x="511" y="211"/>
                  </a:lnTo>
                  <a:lnTo>
                    <a:pt x="519" y="253"/>
                  </a:lnTo>
                  <a:lnTo>
                    <a:pt x="521" y="297"/>
                  </a:lnTo>
                  <a:lnTo>
                    <a:pt x="519" y="341"/>
                  </a:lnTo>
                  <a:lnTo>
                    <a:pt x="511" y="383"/>
                  </a:lnTo>
                  <a:lnTo>
                    <a:pt x="497" y="423"/>
                  </a:lnTo>
                  <a:lnTo>
                    <a:pt x="480" y="460"/>
                  </a:lnTo>
                  <a:lnTo>
                    <a:pt x="457" y="493"/>
                  </a:lnTo>
                  <a:lnTo>
                    <a:pt x="432" y="521"/>
                  </a:lnTo>
                  <a:lnTo>
                    <a:pt x="402" y="547"/>
                  </a:lnTo>
                  <a:lnTo>
                    <a:pt x="370" y="567"/>
                  </a:lnTo>
                  <a:lnTo>
                    <a:pt x="336" y="582"/>
                  </a:lnTo>
                  <a:lnTo>
                    <a:pt x="299" y="591"/>
                  </a:lnTo>
                  <a:lnTo>
                    <a:pt x="260" y="595"/>
                  </a:lnTo>
                  <a:lnTo>
                    <a:pt x="222" y="591"/>
                  </a:lnTo>
                  <a:lnTo>
                    <a:pt x="185" y="582"/>
                  </a:lnTo>
                  <a:lnTo>
                    <a:pt x="151" y="567"/>
                  </a:lnTo>
                  <a:lnTo>
                    <a:pt x="119" y="547"/>
                  </a:lnTo>
                  <a:lnTo>
                    <a:pt x="90" y="521"/>
                  </a:lnTo>
                  <a:lnTo>
                    <a:pt x="64" y="493"/>
                  </a:lnTo>
                  <a:lnTo>
                    <a:pt x="42" y="460"/>
                  </a:lnTo>
                  <a:lnTo>
                    <a:pt x="24" y="423"/>
                  </a:lnTo>
                  <a:lnTo>
                    <a:pt x="11" y="383"/>
                  </a:lnTo>
                  <a:lnTo>
                    <a:pt x="3" y="341"/>
                  </a:lnTo>
                  <a:lnTo>
                    <a:pt x="0" y="297"/>
                  </a:lnTo>
                  <a:lnTo>
                    <a:pt x="3" y="253"/>
                  </a:lnTo>
                  <a:lnTo>
                    <a:pt x="11" y="211"/>
                  </a:lnTo>
                  <a:lnTo>
                    <a:pt x="24" y="171"/>
                  </a:lnTo>
                  <a:lnTo>
                    <a:pt x="42" y="135"/>
                  </a:lnTo>
                  <a:lnTo>
                    <a:pt x="64" y="102"/>
                  </a:lnTo>
                  <a:lnTo>
                    <a:pt x="90" y="72"/>
                  </a:lnTo>
                  <a:lnTo>
                    <a:pt x="119" y="47"/>
                  </a:lnTo>
                  <a:lnTo>
                    <a:pt x="151" y="27"/>
                  </a:lnTo>
                  <a:lnTo>
                    <a:pt x="185" y="12"/>
                  </a:lnTo>
                  <a:lnTo>
                    <a:pt x="222" y="2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6" name="Freeform 9"/>
            <p:cNvSpPr>
              <a:spLocks/>
            </p:cNvSpPr>
            <p:nvPr/>
          </p:nvSpPr>
          <p:spPr bwMode="auto">
            <a:xfrm>
              <a:off x="1499" y="3466"/>
              <a:ext cx="104" cy="119"/>
            </a:xfrm>
            <a:custGeom>
              <a:avLst/>
              <a:gdLst>
                <a:gd name="T0" fmla="*/ 261 w 521"/>
                <a:gd name="T1" fmla="*/ 0 h 595"/>
                <a:gd name="T2" fmla="*/ 300 w 521"/>
                <a:gd name="T3" fmla="*/ 2 h 595"/>
                <a:gd name="T4" fmla="*/ 336 w 521"/>
                <a:gd name="T5" fmla="*/ 12 h 595"/>
                <a:gd name="T6" fmla="*/ 371 w 521"/>
                <a:gd name="T7" fmla="*/ 27 h 595"/>
                <a:gd name="T8" fmla="*/ 403 w 521"/>
                <a:gd name="T9" fmla="*/ 47 h 595"/>
                <a:gd name="T10" fmla="*/ 432 w 521"/>
                <a:gd name="T11" fmla="*/ 72 h 595"/>
                <a:gd name="T12" fmla="*/ 457 w 521"/>
                <a:gd name="T13" fmla="*/ 102 h 595"/>
                <a:gd name="T14" fmla="*/ 479 w 521"/>
                <a:gd name="T15" fmla="*/ 135 h 595"/>
                <a:gd name="T16" fmla="*/ 497 w 521"/>
                <a:gd name="T17" fmla="*/ 171 h 595"/>
                <a:gd name="T18" fmla="*/ 510 w 521"/>
                <a:gd name="T19" fmla="*/ 211 h 595"/>
                <a:gd name="T20" fmla="*/ 518 w 521"/>
                <a:gd name="T21" fmla="*/ 253 h 595"/>
                <a:gd name="T22" fmla="*/ 521 w 521"/>
                <a:gd name="T23" fmla="*/ 297 h 595"/>
                <a:gd name="T24" fmla="*/ 518 w 521"/>
                <a:gd name="T25" fmla="*/ 341 h 595"/>
                <a:gd name="T26" fmla="*/ 510 w 521"/>
                <a:gd name="T27" fmla="*/ 383 h 595"/>
                <a:gd name="T28" fmla="*/ 497 w 521"/>
                <a:gd name="T29" fmla="*/ 423 h 595"/>
                <a:gd name="T30" fmla="*/ 479 w 521"/>
                <a:gd name="T31" fmla="*/ 460 h 595"/>
                <a:gd name="T32" fmla="*/ 457 w 521"/>
                <a:gd name="T33" fmla="*/ 493 h 595"/>
                <a:gd name="T34" fmla="*/ 432 w 521"/>
                <a:gd name="T35" fmla="*/ 521 h 595"/>
                <a:gd name="T36" fmla="*/ 403 w 521"/>
                <a:gd name="T37" fmla="*/ 547 h 595"/>
                <a:gd name="T38" fmla="*/ 371 w 521"/>
                <a:gd name="T39" fmla="*/ 567 h 595"/>
                <a:gd name="T40" fmla="*/ 336 w 521"/>
                <a:gd name="T41" fmla="*/ 582 h 595"/>
                <a:gd name="T42" fmla="*/ 300 w 521"/>
                <a:gd name="T43" fmla="*/ 591 h 595"/>
                <a:gd name="T44" fmla="*/ 261 w 521"/>
                <a:gd name="T45" fmla="*/ 595 h 595"/>
                <a:gd name="T46" fmla="*/ 222 w 521"/>
                <a:gd name="T47" fmla="*/ 591 h 595"/>
                <a:gd name="T48" fmla="*/ 185 w 521"/>
                <a:gd name="T49" fmla="*/ 582 h 595"/>
                <a:gd name="T50" fmla="*/ 151 w 521"/>
                <a:gd name="T51" fmla="*/ 567 h 595"/>
                <a:gd name="T52" fmla="*/ 119 w 521"/>
                <a:gd name="T53" fmla="*/ 547 h 595"/>
                <a:gd name="T54" fmla="*/ 89 w 521"/>
                <a:gd name="T55" fmla="*/ 521 h 595"/>
                <a:gd name="T56" fmla="*/ 64 w 521"/>
                <a:gd name="T57" fmla="*/ 493 h 595"/>
                <a:gd name="T58" fmla="*/ 43 w 521"/>
                <a:gd name="T59" fmla="*/ 460 h 595"/>
                <a:gd name="T60" fmla="*/ 24 w 521"/>
                <a:gd name="T61" fmla="*/ 423 h 595"/>
                <a:gd name="T62" fmla="*/ 11 w 521"/>
                <a:gd name="T63" fmla="*/ 383 h 595"/>
                <a:gd name="T64" fmla="*/ 3 w 521"/>
                <a:gd name="T65" fmla="*/ 341 h 595"/>
                <a:gd name="T66" fmla="*/ 0 w 521"/>
                <a:gd name="T67" fmla="*/ 297 h 595"/>
                <a:gd name="T68" fmla="*/ 3 w 521"/>
                <a:gd name="T69" fmla="*/ 253 h 595"/>
                <a:gd name="T70" fmla="*/ 11 w 521"/>
                <a:gd name="T71" fmla="*/ 211 h 595"/>
                <a:gd name="T72" fmla="*/ 24 w 521"/>
                <a:gd name="T73" fmla="*/ 171 h 595"/>
                <a:gd name="T74" fmla="*/ 43 w 521"/>
                <a:gd name="T75" fmla="*/ 135 h 595"/>
                <a:gd name="T76" fmla="*/ 64 w 521"/>
                <a:gd name="T77" fmla="*/ 102 h 595"/>
                <a:gd name="T78" fmla="*/ 89 w 521"/>
                <a:gd name="T79" fmla="*/ 72 h 595"/>
                <a:gd name="T80" fmla="*/ 119 w 521"/>
                <a:gd name="T81" fmla="*/ 47 h 595"/>
                <a:gd name="T82" fmla="*/ 151 w 521"/>
                <a:gd name="T83" fmla="*/ 27 h 595"/>
                <a:gd name="T84" fmla="*/ 185 w 521"/>
                <a:gd name="T85" fmla="*/ 12 h 595"/>
                <a:gd name="T86" fmla="*/ 222 w 521"/>
                <a:gd name="T87" fmla="*/ 2 h 595"/>
                <a:gd name="T88" fmla="*/ 261 w 521"/>
                <a:gd name="T89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21" h="595">
                  <a:moveTo>
                    <a:pt x="261" y="0"/>
                  </a:moveTo>
                  <a:lnTo>
                    <a:pt x="300" y="2"/>
                  </a:lnTo>
                  <a:lnTo>
                    <a:pt x="336" y="12"/>
                  </a:lnTo>
                  <a:lnTo>
                    <a:pt x="371" y="27"/>
                  </a:lnTo>
                  <a:lnTo>
                    <a:pt x="403" y="47"/>
                  </a:lnTo>
                  <a:lnTo>
                    <a:pt x="432" y="72"/>
                  </a:lnTo>
                  <a:lnTo>
                    <a:pt x="457" y="102"/>
                  </a:lnTo>
                  <a:lnTo>
                    <a:pt x="479" y="135"/>
                  </a:lnTo>
                  <a:lnTo>
                    <a:pt x="497" y="171"/>
                  </a:lnTo>
                  <a:lnTo>
                    <a:pt x="510" y="211"/>
                  </a:lnTo>
                  <a:lnTo>
                    <a:pt x="518" y="253"/>
                  </a:lnTo>
                  <a:lnTo>
                    <a:pt x="521" y="297"/>
                  </a:lnTo>
                  <a:lnTo>
                    <a:pt x="518" y="341"/>
                  </a:lnTo>
                  <a:lnTo>
                    <a:pt x="510" y="383"/>
                  </a:lnTo>
                  <a:lnTo>
                    <a:pt x="497" y="423"/>
                  </a:lnTo>
                  <a:lnTo>
                    <a:pt x="479" y="460"/>
                  </a:lnTo>
                  <a:lnTo>
                    <a:pt x="457" y="493"/>
                  </a:lnTo>
                  <a:lnTo>
                    <a:pt x="432" y="521"/>
                  </a:lnTo>
                  <a:lnTo>
                    <a:pt x="403" y="547"/>
                  </a:lnTo>
                  <a:lnTo>
                    <a:pt x="371" y="567"/>
                  </a:lnTo>
                  <a:lnTo>
                    <a:pt x="336" y="582"/>
                  </a:lnTo>
                  <a:lnTo>
                    <a:pt x="300" y="591"/>
                  </a:lnTo>
                  <a:lnTo>
                    <a:pt x="261" y="595"/>
                  </a:lnTo>
                  <a:lnTo>
                    <a:pt x="222" y="591"/>
                  </a:lnTo>
                  <a:lnTo>
                    <a:pt x="185" y="582"/>
                  </a:lnTo>
                  <a:lnTo>
                    <a:pt x="151" y="567"/>
                  </a:lnTo>
                  <a:lnTo>
                    <a:pt x="119" y="547"/>
                  </a:lnTo>
                  <a:lnTo>
                    <a:pt x="89" y="521"/>
                  </a:lnTo>
                  <a:lnTo>
                    <a:pt x="64" y="493"/>
                  </a:lnTo>
                  <a:lnTo>
                    <a:pt x="43" y="460"/>
                  </a:lnTo>
                  <a:lnTo>
                    <a:pt x="24" y="423"/>
                  </a:lnTo>
                  <a:lnTo>
                    <a:pt x="11" y="383"/>
                  </a:lnTo>
                  <a:lnTo>
                    <a:pt x="3" y="341"/>
                  </a:lnTo>
                  <a:lnTo>
                    <a:pt x="0" y="297"/>
                  </a:lnTo>
                  <a:lnTo>
                    <a:pt x="3" y="253"/>
                  </a:lnTo>
                  <a:lnTo>
                    <a:pt x="11" y="211"/>
                  </a:lnTo>
                  <a:lnTo>
                    <a:pt x="24" y="171"/>
                  </a:lnTo>
                  <a:lnTo>
                    <a:pt x="43" y="135"/>
                  </a:lnTo>
                  <a:lnTo>
                    <a:pt x="64" y="102"/>
                  </a:lnTo>
                  <a:lnTo>
                    <a:pt x="89" y="72"/>
                  </a:lnTo>
                  <a:lnTo>
                    <a:pt x="119" y="47"/>
                  </a:lnTo>
                  <a:lnTo>
                    <a:pt x="151" y="27"/>
                  </a:lnTo>
                  <a:lnTo>
                    <a:pt x="185" y="12"/>
                  </a:lnTo>
                  <a:lnTo>
                    <a:pt x="222" y="2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7" name="Freeform 10"/>
            <p:cNvSpPr>
              <a:spLocks/>
            </p:cNvSpPr>
            <p:nvPr/>
          </p:nvSpPr>
          <p:spPr bwMode="auto">
            <a:xfrm>
              <a:off x="1136" y="3260"/>
              <a:ext cx="415" cy="471"/>
            </a:xfrm>
            <a:custGeom>
              <a:avLst/>
              <a:gdLst>
                <a:gd name="T0" fmla="*/ 1133 w 2076"/>
                <a:gd name="T1" fmla="*/ 2 h 2353"/>
                <a:gd name="T2" fmla="*/ 1309 w 2076"/>
                <a:gd name="T3" fmla="*/ 17 h 2353"/>
                <a:gd name="T4" fmla="*/ 1466 w 2076"/>
                <a:gd name="T5" fmla="*/ 47 h 2353"/>
                <a:gd name="T6" fmla="*/ 1604 w 2076"/>
                <a:gd name="T7" fmla="*/ 90 h 2353"/>
                <a:gd name="T8" fmla="*/ 1724 w 2076"/>
                <a:gd name="T9" fmla="*/ 148 h 2353"/>
                <a:gd name="T10" fmla="*/ 1824 w 2076"/>
                <a:gd name="T11" fmla="*/ 215 h 2353"/>
                <a:gd name="T12" fmla="*/ 1909 w 2076"/>
                <a:gd name="T13" fmla="*/ 294 h 2353"/>
                <a:gd name="T14" fmla="*/ 1975 w 2076"/>
                <a:gd name="T15" fmla="*/ 383 h 2353"/>
                <a:gd name="T16" fmla="*/ 2024 w 2076"/>
                <a:gd name="T17" fmla="*/ 481 h 2353"/>
                <a:gd name="T18" fmla="*/ 2056 w 2076"/>
                <a:gd name="T19" fmla="*/ 587 h 2353"/>
                <a:gd name="T20" fmla="*/ 2072 w 2076"/>
                <a:gd name="T21" fmla="*/ 700 h 2353"/>
                <a:gd name="T22" fmla="*/ 2075 w 2076"/>
                <a:gd name="T23" fmla="*/ 794 h 2353"/>
                <a:gd name="T24" fmla="*/ 2076 w 2076"/>
                <a:gd name="T25" fmla="*/ 870 h 2353"/>
                <a:gd name="T26" fmla="*/ 2076 w 2076"/>
                <a:gd name="T27" fmla="*/ 954 h 2353"/>
                <a:gd name="T28" fmla="*/ 2075 w 2076"/>
                <a:gd name="T29" fmla="*/ 1046 h 2353"/>
                <a:gd name="T30" fmla="*/ 2071 w 2076"/>
                <a:gd name="T31" fmla="*/ 1143 h 2353"/>
                <a:gd name="T32" fmla="*/ 2066 w 2076"/>
                <a:gd name="T33" fmla="*/ 1245 h 2353"/>
                <a:gd name="T34" fmla="*/ 2055 w 2076"/>
                <a:gd name="T35" fmla="*/ 1350 h 2353"/>
                <a:gd name="T36" fmla="*/ 2039 w 2076"/>
                <a:gd name="T37" fmla="*/ 1456 h 2353"/>
                <a:gd name="T38" fmla="*/ 2019 w 2076"/>
                <a:gd name="T39" fmla="*/ 1563 h 2353"/>
                <a:gd name="T40" fmla="*/ 1990 w 2076"/>
                <a:gd name="T41" fmla="*/ 1669 h 2353"/>
                <a:gd name="T42" fmla="*/ 1954 w 2076"/>
                <a:gd name="T43" fmla="*/ 1772 h 2353"/>
                <a:gd name="T44" fmla="*/ 1909 w 2076"/>
                <a:gd name="T45" fmla="*/ 1870 h 2353"/>
                <a:gd name="T46" fmla="*/ 1854 w 2076"/>
                <a:gd name="T47" fmla="*/ 1964 h 2353"/>
                <a:gd name="T48" fmla="*/ 1789 w 2076"/>
                <a:gd name="T49" fmla="*/ 2051 h 2353"/>
                <a:gd name="T50" fmla="*/ 1712 w 2076"/>
                <a:gd name="T51" fmla="*/ 2130 h 2353"/>
                <a:gd name="T52" fmla="*/ 1622 w 2076"/>
                <a:gd name="T53" fmla="*/ 2199 h 2353"/>
                <a:gd name="T54" fmla="*/ 1519 w 2076"/>
                <a:gd name="T55" fmla="*/ 2257 h 2353"/>
                <a:gd name="T56" fmla="*/ 1402 w 2076"/>
                <a:gd name="T57" fmla="*/ 2303 h 2353"/>
                <a:gd name="T58" fmla="*/ 1269 w 2076"/>
                <a:gd name="T59" fmla="*/ 2335 h 2353"/>
                <a:gd name="T60" fmla="*/ 1119 w 2076"/>
                <a:gd name="T61" fmla="*/ 2351 h 2353"/>
                <a:gd name="T62" fmla="*/ 957 w 2076"/>
                <a:gd name="T63" fmla="*/ 2351 h 2353"/>
                <a:gd name="T64" fmla="*/ 807 w 2076"/>
                <a:gd name="T65" fmla="*/ 2335 h 2353"/>
                <a:gd name="T66" fmla="*/ 675 w 2076"/>
                <a:gd name="T67" fmla="*/ 2303 h 2353"/>
                <a:gd name="T68" fmla="*/ 557 w 2076"/>
                <a:gd name="T69" fmla="*/ 2257 h 2353"/>
                <a:gd name="T70" fmla="*/ 454 w 2076"/>
                <a:gd name="T71" fmla="*/ 2199 h 2353"/>
                <a:gd name="T72" fmla="*/ 364 w 2076"/>
                <a:gd name="T73" fmla="*/ 2130 h 2353"/>
                <a:gd name="T74" fmla="*/ 287 w 2076"/>
                <a:gd name="T75" fmla="*/ 2051 h 2353"/>
                <a:gd name="T76" fmla="*/ 222 w 2076"/>
                <a:gd name="T77" fmla="*/ 1964 h 2353"/>
                <a:gd name="T78" fmla="*/ 167 w 2076"/>
                <a:gd name="T79" fmla="*/ 1870 h 2353"/>
                <a:gd name="T80" fmla="*/ 123 w 2076"/>
                <a:gd name="T81" fmla="*/ 1772 h 2353"/>
                <a:gd name="T82" fmla="*/ 86 w 2076"/>
                <a:gd name="T83" fmla="*/ 1669 h 2353"/>
                <a:gd name="T84" fmla="*/ 58 w 2076"/>
                <a:gd name="T85" fmla="*/ 1563 h 2353"/>
                <a:gd name="T86" fmla="*/ 37 w 2076"/>
                <a:gd name="T87" fmla="*/ 1456 h 2353"/>
                <a:gd name="T88" fmla="*/ 21 w 2076"/>
                <a:gd name="T89" fmla="*/ 1350 h 2353"/>
                <a:gd name="T90" fmla="*/ 11 w 2076"/>
                <a:gd name="T91" fmla="*/ 1245 h 2353"/>
                <a:gd name="T92" fmla="*/ 5 w 2076"/>
                <a:gd name="T93" fmla="*/ 1143 h 2353"/>
                <a:gd name="T94" fmla="*/ 2 w 2076"/>
                <a:gd name="T95" fmla="*/ 1046 h 2353"/>
                <a:gd name="T96" fmla="*/ 0 w 2076"/>
                <a:gd name="T97" fmla="*/ 954 h 2353"/>
                <a:gd name="T98" fmla="*/ 2 w 2076"/>
                <a:gd name="T99" fmla="*/ 870 h 2353"/>
                <a:gd name="T100" fmla="*/ 2 w 2076"/>
                <a:gd name="T101" fmla="*/ 794 h 2353"/>
                <a:gd name="T102" fmla="*/ 4 w 2076"/>
                <a:gd name="T103" fmla="*/ 700 h 2353"/>
                <a:gd name="T104" fmla="*/ 20 w 2076"/>
                <a:gd name="T105" fmla="*/ 587 h 2353"/>
                <a:gd name="T106" fmla="*/ 52 w 2076"/>
                <a:gd name="T107" fmla="*/ 481 h 2353"/>
                <a:gd name="T108" fmla="*/ 101 w 2076"/>
                <a:gd name="T109" fmla="*/ 383 h 2353"/>
                <a:gd name="T110" fmla="*/ 167 w 2076"/>
                <a:gd name="T111" fmla="*/ 294 h 2353"/>
                <a:gd name="T112" fmla="*/ 252 w 2076"/>
                <a:gd name="T113" fmla="*/ 215 h 2353"/>
                <a:gd name="T114" fmla="*/ 352 w 2076"/>
                <a:gd name="T115" fmla="*/ 148 h 2353"/>
                <a:gd name="T116" fmla="*/ 472 w 2076"/>
                <a:gd name="T117" fmla="*/ 90 h 2353"/>
                <a:gd name="T118" fmla="*/ 611 w 2076"/>
                <a:gd name="T119" fmla="*/ 47 h 2353"/>
                <a:gd name="T120" fmla="*/ 767 w 2076"/>
                <a:gd name="T121" fmla="*/ 17 h 2353"/>
                <a:gd name="T122" fmla="*/ 943 w 2076"/>
                <a:gd name="T123" fmla="*/ 2 h 2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6" h="2353">
                  <a:moveTo>
                    <a:pt x="1038" y="0"/>
                  </a:moveTo>
                  <a:lnTo>
                    <a:pt x="1133" y="2"/>
                  </a:lnTo>
                  <a:lnTo>
                    <a:pt x="1223" y="8"/>
                  </a:lnTo>
                  <a:lnTo>
                    <a:pt x="1309" y="17"/>
                  </a:lnTo>
                  <a:lnTo>
                    <a:pt x="1390" y="31"/>
                  </a:lnTo>
                  <a:lnTo>
                    <a:pt x="1466" y="47"/>
                  </a:lnTo>
                  <a:lnTo>
                    <a:pt x="1538" y="68"/>
                  </a:lnTo>
                  <a:lnTo>
                    <a:pt x="1604" y="90"/>
                  </a:lnTo>
                  <a:lnTo>
                    <a:pt x="1666" y="118"/>
                  </a:lnTo>
                  <a:lnTo>
                    <a:pt x="1724" y="148"/>
                  </a:lnTo>
                  <a:lnTo>
                    <a:pt x="1776" y="180"/>
                  </a:lnTo>
                  <a:lnTo>
                    <a:pt x="1824" y="215"/>
                  </a:lnTo>
                  <a:lnTo>
                    <a:pt x="1869" y="253"/>
                  </a:lnTo>
                  <a:lnTo>
                    <a:pt x="1909" y="294"/>
                  </a:lnTo>
                  <a:lnTo>
                    <a:pt x="1944" y="338"/>
                  </a:lnTo>
                  <a:lnTo>
                    <a:pt x="1975" y="383"/>
                  </a:lnTo>
                  <a:lnTo>
                    <a:pt x="2002" y="431"/>
                  </a:lnTo>
                  <a:lnTo>
                    <a:pt x="2024" y="481"/>
                  </a:lnTo>
                  <a:lnTo>
                    <a:pt x="2043" y="533"/>
                  </a:lnTo>
                  <a:lnTo>
                    <a:pt x="2056" y="587"/>
                  </a:lnTo>
                  <a:lnTo>
                    <a:pt x="2067" y="643"/>
                  </a:lnTo>
                  <a:lnTo>
                    <a:pt x="2072" y="700"/>
                  </a:lnTo>
                  <a:lnTo>
                    <a:pt x="2075" y="760"/>
                  </a:lnTo>
                  <a:lnTo>
                    <a:pt x="2075" y="794"/>
                  </a:lnTo>
                  <a:lnTo>
                    <a:pt x="2075" y="831"/>
                  </a:lnTo>
                  <a:lnTo>
                    <a:pt x="2076" y="870"/>
                  </a:lnTo>
                  <a:lnTo>
                    <a:pt x="2076" y="911"/>
                  </a:lnTo>
                  <a:lnTo>
                    <a:pt x="2076" y="954"/>
                  </a:lnTo>
                  <a:lnTo>
                    <a:pt x="2076" y="999"/>
                  </a:lnTo>
                  <a:lnTo>
                    <a:pt x="2075" y="1046"/>
                  </a:lnTo>
                  <a:lnTo>
                    <a:pt x="2074" y="1094"/>
                  </a:lnTo>
                  <a:lnTo>
                    <a:pt x="2071" y="1143"/>
                  </a:lnTo>
                  <a:lnTo>
                    <a:pt x="2069" y="1193"/>
                  </a:lnTo>
                  <a:lnTo>
                    <a:pt x="2066" y="1245"/>
                  </a:lnTo>
                  <a:lnTo>
                    <a:pt x="2061" y="1297"/>
                  </a:lnTo>
                  <a:lnTo>
                    <a:pt x="2055" y="1350"/>
                  </a:lnTo>
                  <a:lnTo>
                    <a:pt x="2048" y="1403"/>
                  </a:lnTo>
                  <a:lnTo>
                    <a:pt x="2039" y="1456"/>
                  </a:lnTo>
                  <a:lnTo>
                    <a:pt x="2030" y="1510"/>
                  </a:lnTo>
                  <a:lnTo>
                    <a:pt x="2019" y="1563"/>
                  </a:lnTo>
                  <a:lnTo>
                    <a:pt x="2005" y="1617"/>
                  </a:lnTo>
                  <a:lnTo>
                    <a:pt x="1990" y="1669"/>
                  </a:lnTo>
                  <a:lnTo>
                    <a:pt x="1973" y="1721"/>
                  </a:lnTo>
                  <a:lnTo>
                    <a:pt x="1954" y="1772"/>
                  </a:lnTo>
                  <a:lnTo>
                    <a:pt x="1933" y="1822"/>
                  </a:lnTo>
                  <a:lnTo>
                    <a:pt x="1909" y="1870"/>
                  </a:lnTo>
                  <a:lnTo>
                    <a:pt x="1883" y="1919"/>
                  </a:lnTo>
                  <a:lnTo>
                    <a:pt x="1854" y="1964"/>
                  </a:lnTo>
                  <a:lnTo>
                    <a:pt x="1823" y="2009"/>
                  </a:lnTo>
                  <a:lnTo>
                    <a:pt x="1789" y="2051"/>
                  </a:lnTo>
                  <a:lnTo>
                    <a:pt x="1752" y="2091"/>
                  </a:lnTo>
                  <a:lnTo>
                    <a:pt x="1712" y="2130"/>
                  </a:lnTo>
                  <a:lnTo>
                    <a:pt x="1669" y="2166"/>
                  </a:lnTo>
                  <a:lnTo>
                    <a:pt x="1622" y="2199"/>
                  </a:lnTo>
                  <a:lnTo>
                    <a:pt x="1573" y="2230"/>
                  </a:lnTo>
                  <a:lnTo>
                    <a:pt x="1519" y="2257"/>
                  </a:lnTo>
                  <a:lnTo>
                    <a:pt x="1462" y="2281"/>
                  </a:lnTo>
                  <a:lnTo>
                    <a:pt x="1402" y="2303"/>
                  </a:lnTo>
                  <a:lnTo>
                    <a:pt x="1338" y="2320"/>
                  </a:lnTo>
                  <a:lnTo>
                    <a:pt x="1269" y="2335"/>
                  </a:lnTo>
                  <a:lnTo>
                    <a:pt x="1196" y="2345"/>
                  </a:lnTo>
                  <a:lnTo>
                    <a:pt x="1119" y="2351"/>
                  </a:lnTo>
                  <a:lnTo>
                    <a:pt x="1038" y="2353"/>
                  </a:lnTo>
                  <a:lnTo>
                    <a:pt x="957" y="2351"/>
                  </a:lnTo>
                  <a:lnTo>
                    <a:pt x="880" y="2345"/>
                  </a:lnTo>
                  <a:lnTo>
                    <a:pt x="807" y="2335"/>
                  </a:lnTo>
                  <a:lnTo>
                    <a:pt x="739" y="2320"/>
                  </a:lnTo>
                  <a:lnTo>
                    <a:pt x="675" y="2303"/>
                  </a:lnTo>
                  <a:lnTo>
                    <a:pt x="614" y="2281"/>
                  </a:lnTo>
                  <a:lnTo>
                    <a:pt x="557" y="2257"/>
                  </a:lnTo>
                  <a:lnTo>
                    <a:pt x="503" y="2230"/>
                  </a:lnTo>
                  <a:lnTo>
                    <a:pt x="454" y="2199"/>
                  </a:lnTo>
                  <a:lnTo>
                    <a:pt x="407" y="2166"/>
                  </a:lnTo>
                  <a:lnTo>
                    <a:pt x="364" y="2130"/>
                  </a:lnTo>
                  <a:lnTo>
                    <a:pt x="324" y="2091"/>
                  </a:lnTo>
                  <a:lnTo>
                    <a:pt x="287" y="2051"/>
                  </a:lnTo>
                  <a:lnTo>
                    <a:pt x="253" y="2009"/>
                  </a:lnTo>
                  <a:lnTo>
                    <a:pt x="222" y="1964"/>
                  </a:lnTo>
                  <a:lnTo>
                    <a:pt x="194" y="1919"/>
                  </a:lnTo>
                  <a:lnTo>
                    <a:pt x="167" y="1870"/>
                  </a:lnTo>
                  <a:lnTo>
                    <a:pt x="143" y="1822"/>
                  </a:lnTo>
                  <a:lnTo>
                    <a:pt x="123" y="1772"/>
                  </a:lnTo>
                  <a:lnTo>
                    <a:pt x="103" y="1721"/>
                  </a:lnTo>
                  <a:lnTo>
                    <a:pt x="86" y="1669"/>
                  </a:lnTo>
                  <a:lnTo>
                    <a:pt x="71" y="1617"/>
                  </a:lnTo>
                  <a:lnTo>
                    <a:pt x="58" y="1563"/>
                  </a:lnTo>
                  <a:lnTo>
                    <a:pt x="46" y="1510"/>
                  </a:lnTo>
                  <a:lnTo>
                    <a:pt x="37" y="1456"/>
                  </a:lnTo>
                  <a:lnTo>
                    <a:pt x="28" y="1403"/>
                  </a:lnTo>
                  <a:lnTo>
                    <a:pt x="21" y="1350"/>
                  </a:lnTo>
                  <a:lnTo>
                    <a:pt x="15" y="1297"/>
                  </a:lnTo>
                  <a:lnTo>
                    <a:pt x="11" y="1245"/>
                  </a:lnTo>
                  <a:lnTo>
                    <a:pt x="7" y="1193"/>
                  </a:lnTo>
                  <a:lnTo>
                    <a:pt x="5" y="1143"/>
                  </a:lnTo>
                  <a:lnTo>
                    <a:pt x="3" y="1094"/>
                  </a:lnTo>
                  <a:lnTo>
                    <a:pt x="2" y="1046"/>
                  </a:lnTo>
                  <a:lnTo>
                    <a:pt x="0" y="999"/>
                  </a:lnTo>
                  <a:lnTo>
                    <a:pt x="0" y="954"/>
                  </a:lnTo>
                  <a:lnTo>
                    <a:pt x="0" y="911"/>
                  </a:lnTo>
                  <a:lnTo>
                    <a:pt x="2" y="870"/>
                  </a:lnTo>
                  <a:lnTo>
                    <a:pt x="2" y="831"/>
                  </a:lnTo>
                  <a:lnTo>
                    <a:pt x="2" y="794"/>
                  </a:lnTo>
                  <a:lnTo>
                    <a:pt x="2" y="760"/>
                  </a:lnTo>
                  <a:lnTo>
                    <a:pt x="4" y="700"/>
                  </a:lnTo>
                  <a:lnTo>
                    <a:pt x="10" y="643"/>
                  </a:lnTo>
                  <a:lnTo>
                    <a:pt x="20" y="587"/>
                  </a:lnTo>
                  <a:lnTo>
                    <a:pt x="34" y="533"/>
                  </a:lnTo>
                  <a:lnTo>
                    <a:pt x="52" y="481"/>
                  </a:lnTo>
                  <a:lnTo>
                    <a:pt x="75" y="431"/>
                  </a:lnTo>
                  <a:lnTo>
                    <a:pt x="101" y="383"/>
                  </a:lnTo>
                  <a:lnTo>
                    <a:pt x="133" y="338"/>
                  </a:lnTo>
                  <a:lnTo>
                    <a:pt x="167" y="294"/>
                  </a:lnTo>
                  <a:lnTo>
                    <a:pt x="207" y="253"/>
                  </a:lnTo>
                  <a:lnTo>
                    <a:pt x="252" y="215"/>
                  </a:lnTo>
                  <a:lnTo>
                    <a:pt x="300" y="180"/>
                  </a:lnTo>
                  <a:lnTo>
                    <a:pt x="352" y="148"/>
                  </a:lnTo>
                  <a:lnTo>
                    <a:pt x="411" y="118"/>
                  </a:lnTo>
                  <a:lnTo>
                    <a:pt x="472" y="90"/>
                  </a:lnTo>
                  <a:lnTo>
                    <a:pt x="539" y="68"/>
                  </a:lnTo>
                  <a:lnTo>
                    <a:pt x="611" y="47"/>
                  </a:lnTo>
                  <a:lnTo>
                    <a:pt x="686" y="31"/>
                  </a:lnTo>
                  <a:lnTo>
                    <a:pt x="767" y="17"/>
                  </a:lnTo>
                  <a:lnTo>
                    <a:pt x="853" y="8"/>
                  </a:lnTo>
                  <a:lnTo>
                    <a:pt x="943" y="2"/>
                  </a:lnTo>
                  <a:lnTo>
                    <a:pt x="1038" y="0"/>
                  </a:lnTo>
                  <a:close/>
                </a:path>
              </a:pathLst>
            </a:custGeom>
            <a:solidFill>
              <a:srgbClr val="FDCC9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8" name="Freeform 11"/>
            <p:cNvSpPr>
              <a:spLocks/>
            </p:cNvSpPr>
            <p:nvPr/>
          </p:nvSpPr>
          <p:spPr bwMode="auto">
            <a:xfrm>
              <a:off x="1220" y="3487"/>
              <a:ext cx="45" cy="49"/>
            </a:xfrm>
            <a:custGeom>
              <a:avLst/>
              <a:gdLst>
                <a:gd name="T0" fmla="*/ 112 w 224"/>
                <a:gd name="T1" fmla="*/ 0 h 246"/>
                <a:gd name="T2" fmla="*/ 138 w 224"/>
                <a:gd name="T3" fmla="*/ 3 h 246"/>
                <a:gd name="T4" fmla="*/ 161 w 224"/>
                <a:gd name="T5" fmla="*/ 12 h 246"/>
                <a:gd name="T6" fmla="*/ 183 w 224"/>
                <a:gd name="T7" fmla="*/ 27 h 246"/>
                <a:gd name="T8" fmla="*/ 200 w 224"/>
                <a:gd name="T9" fmla="*/ 46 h 246"/>
                <a:gd name="T10" fmla="*/ 214 w 224"/>
                <a:gd name="T11" fmla="*/ 68 h 246"/>
                <a:gd name="T12" fmla="*/ 222 w 224"/>
                <a:gd name="T13" fmla="*/ 95 h 246"/>
                <a:gd name="T14" fmla="*/ 224 w 224"/>
                <a:gd name="T15" fmla="*/ 122 h 246"/>
                <a:gd name="T16" fmla="*/ 222 w 224"/>
                <a:gd name="T17" fmla="*/ 151 h 246"/>
                <a:gd name="T18" fmla="*/ 214 w 224"/>
                <a:gd name="T19" fmla="*/ 177 h 246"/>
                <a:gd name="T20" fmla="*/ 200 w 224"/>
                <a:gd name="T21" fmla="*/ 200 h 246"/>
                <a:gd name="T22" fmla="*/ 183 w 224"/>
                <a:gd name="T23" fmla="*/ 218 h 246"/>
                <a:gd name="T24" fmla="*/ 161 w 224"/>
                <a:gd name="T25" fmla="*/ 233 h 246"/>
                <a:gd name="T26" fmla="*/ 138 w 224"/>
                <a:gd name="T27" fmla="*/ 242 h 246"/>
                <a:gd name="T28" fmla="*/ 112 w 224"/>
                <a:gd name="T29" fmla="*/ 246 h 246"/>
                <a:gd name="T30" fmla="*/ 87 w 224"/>
                <a:gd name="T31" fmla="*/ 242 h 246"/>
                <a:gd name="T32" fmla="*/ 63 w 224"/>
                <a:gd name="T33" fmla="*/ 233 h 246"/>
                <a:gd name="T34" fmla="*/ 42 w 224"/>
                <a:gd name="T35" fmla="*/ 218 h 246"/>
                <a:gd name="T36" fmla="*/ 25 w 224"/>
                <a:gd name="T37" fmla="*/ 200 h 246"/>
                <a:gd name="T38" fmla="*/ 11 w 224"/>
                <a:gd name="T39" fmla="*/ 177 h 246"/>
                <a:gd name="T40" fmla="*/ 3 w 224"/>
                <a:gd name="T41" fmla="*/ 151 h 246"/>
                <a:gd name="T42" fmla="*/ 0 w 224"/>
                <a:gd name="T43" fmla="*/ 122 h 246"/>
                <a:gd name="T44" fmla="*/ 3 w 224"/>
                <a:gd name="T45" fmla="*/ 95 h 246"/>
                <a:gd name="T46" fmla="*/ 11 w 224"/>
                <a:gd name="T47" fmla="*/ 68 h 246"/>
                <a:gd name="T48" fmla="*/ 25 w 224"/>
                <a:gd name="T49" fmla="*/ 46 h 246"/>
                <a:gd name="T50" fmla="*/ 42 w 224"/>
                <a:gd name="T51" fmla="*/ 27 h 246"/>
                <a:gd name="T52" fmla="*/ 63 w 224"/>
                <a:gd name="T53" fmla="*/ 12 h 246"/>
                <a:gd name="T54" fmla="*/ 87 w 224"/>
                <a:gd name="T55" fmla="*/ 3 h 246"/>
                <a:gd name="T56" fmla="*/ 112 w 224"/>
                <a:gd name="T57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4" h="246">
                  <a:moveTo>
                    <a:pt x="112" y="0"/>
                  </a:moveTo>
                  <a:lnTo>
                    <a:pt x="138" y="3"/>
                  </a:lnTo>
                  <a:lnTo>
                    <a:pt x="161" y="12"/>
                  </a:lnTo>
                  <a:lnTo>
                    <a:pt x="183" y="27"/>
                  </a:lnTo>
                  <a:lnTo>
                    <a:pt x="200" y="46"/>
                  </a:lnTo>
                  <a:lnTo>
                    <a:pt x="214" y="68"/>
                  </a:lnTo>
                  <a:lnTo>
                    <a:pt x="222" y="95"/>
                  </a:lnTo>
                  <a:lnTo>
                    <a:pt x="224" y="122"/>
                  </a:lnTo>
                  <a:lnTo>
                    <a:pt x="222" y="151"/>
                  </a:lnTo>
                  <a:lnTo>
                    <a:pt x="214" y="177"/>
                  </a:lnTo>
                  <a:lnTo>
                    <a:pt x="200" y="200"/>
                  </a:lnTo>
                  <a:lnTo>
                    <a:pt x="183" y="218"/>
                  </a:lnTo>
                  <a:lnTo>
                    <a:pt x="161" y="233"/>
                  </a:lnTo>
                  <a:lnTo>
                    <a:pt x="138" y="242"/>
                  </a:lnTo>
                  <a:lnTo>
                    <a:pt x="112" y="246"/>
                  </a:lnTo>
                  <a:lnTo>
                    <a:pt x="87" y="242"/>
                  </a:lnTo>
                  <a:lnTo>
                    <a:pt x="63" y="233"/>
                  </a:lnTo>
                  <a:lnTo>
                    <a:pt x="42" y="218"/>
                  </a:lnTo>
                  <a:lnTo>
                    <a:pt x="25" y="200"/>
                  </a:lnTo>
                  <a:lnTo>
                    <a:pt x="11" y="177"/>
                  </a:lnTo>
                  <a:lnTo>
                    <a:pt x="3" y="151"/>
                  </a:lnTo>
                  <a:lnTo>
                    <a:pt x="0" y="122"/>
                  </a:lnTo>
                  <a:lnTo>
                    <a:pt x="3" y="95"/>
                  </a:lnTo>
                  <a:lnTo>
                    <a:pt x="11" y="68"/>
                  </a:lnTo>
                  <a:lnTo>
                    <a:pt x="25" y="46"/>
                  </a:lnTo>
                  <a:lnTo>
                    <a:pt x="42" y="27"/>
                  </a:lnTo>
                  <a:lnTo>
                    <a:pt x="63" y="12"/>
                  </a:lnTo>
                  <a:lnTo>
                    <a:pt x="87" y="3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3B25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9" name="Freeform 12"/>
            <p:cNvSpPr>
              <a:spLocks/>
            </p:cNvSpPr>
            <p:nvPr/>
          </p:nvSpPr>
          <p:spPr bwMode="auto">
            <a:xfrm>
              <a:off x="1226" y="3494"/>
              <a:ext cx="13" cy="13"/>
            </a:xfrm>
            <a:custGeom>
              <a:avLst/>
              <a:gdLst>
                <a:gd name="T0" fmla="*/ 34 w 67"/>
                <a:gd name="T1" fmla="*/ 0 h 67"/>
                <a:gd name="T2" fmla="*/ 47 w 67"/>
                <a:gd name="T3" fmla="*/ 3 h 67"/>
                <a:gd name="T4" fmla="*/ 57 w 67"/>
                <a:gd name="T5" fmla="*/ 9 h 67"/>
                <a:gd name="T6" fmla="*/ 65 w 67"/>
                <a:gd name="T7" fmla="*/ 21 h 67"/>
                <a:gd name="T8" fmla="*/ 67 w 67"/>
                <a:gd name="T9" fmla="*/ 33 h 67"/>
                <a:gd name="T10" fmla="*/ 65 w 67"/>
                <a:gd name="T11" fmla="*/ 46 h 67"/>
                <a:gd name="T12" fmla="*/ 57 w 67"/>
                <a:gd name="T13" fmla="*/ 57 h 67"/>
                <a:gd name="T14" fmla="*/ 47 w 67"/>
                <a:gd name="T15" fmla="*/ 64 h 67"/>
                <a:gd name="T16" fmla="*/ 34 w 67"/>
                <a:gd name="T17" fmla="*/ 67 h 67"/>
                <a:gd name="T18" fmla="*/ 20 w 67"/>
                <a:gd name="T19" fmla="*/ 64 h 67"/>
                <a:gd name="T20" fmla="*/ 10 w 67"/>
                <a:gd name="T21" fmla="*/ 57 h 67"/>
                <a:gd name="T22" fmla="*/ 3 w 67"/>
                <a:gd name="T23" fmla="*/ 46 h 67"/>
                <a:gd name="T24" fmla="*/ 0 w 67"/>
                <a:gd name="T25" fmla="*/ 33 h 67"/>
                <a:gd name="T26" fmla="*/ 3 w 67"/>
                <a:gd name="T27" fmla="*/ 21 h 67"/>
                <a:gd name="T28" fmla="*/ 10 w 67"/>
                <a:gd name="T29" fmla="*/ 9 h 67"/>
                <a:gd name="T30" fmla="*/ 20 w 67"/>
                <a:gd name="T31" fmla="*/ 3 h 67"/>
                <a:gd name="T32" fmla="*/ 34 w 67"/>
                <a:gd name="T3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7">
                  <a:moveTo>
                    <a:pt x="34" y="0"/>
                  </a:moveTo>
                  <a:lnTo>
                    <a:pt x="47" y="3"/>
                  </a:lnTo>
                  <a:lnTo>
                    <a:pt x="57" y="9"/>
                  </a:lnTo>
                  <a:lnTo>
                    <a:pt x="65" y="21"/>
                  </a:lnTo>
                  <a:lnTo>
                    <a:pt x="67" y="33"/>
                  </a:lnTo>
                  <a:lnTo>
                    <a:pt x="65" y="46"/>
                  </a:lnTo>
                  <a:lnTo>
                    <a:pt x="57" y="57"/>
                  </a:lnTo>
                  <a:lnTo>
                    <a:pt x="47" y="64"/>
                  </a:lnTo>
                  <a:lnTo>
                    <a:pt x="34" y="67"/>
                  </a:lnTo>
                  <a:lnTo>
                    <a:pt x="20" y="64"/>
                  </a:lnTo>
                  <a:lnTo>
                    <a:pt x="10" y="57"/>
                  </a:lnTo>
                  <a:lnTo>
                    <a:pt x="3" y="46"/>
                  </a:lnTo>
                  <a:lnTo>
                    <a:pt x="0" y="33"/>
                  </a:lnTo>
                  <a:lnTo>
                    <a:pt x="3" y="21"/>
                  </a:lnTo>
                  <a:lnTo>
                    <a:pt x="10" y="9"/>
                  </a:lnTo>
                  <a:lnTo>
                    <a:pt x="20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0" name="Freeform 13"/>
            <p:cNvSpPr>
              <a:spLocks/>
            </p:cNvSpPr>
            <p:nvPr/>
          </p:nvSpPr>
          <p:spPr bwMode="auto">
            <a:xfrm>
              <a:off x="1204" y="3421"/>
              <a:ext cx="74" cy="32"/>
            </a:xfrm>
            <a:custGeom>
              <a:avLst/>
              <a:gdLst>
                <a:gd name="T0" fmla="*/ 192 w 367"/>
                <a:gd name="T1" fmla="*/ 0 h 159"/>
                <a:gd name="T2" fmla="*/ 227 w 367"/>
                <a:gd name="T3" fmla="*/ 2 h 159"/>
                <a:gd name="T4" fmla="*/ 256 w 367"/>
                <a:gd name="T5" fmla="*/ 6 h 159"/>
                <a:gd name="T6" fmla="*/ 283 w 367"/>
                <a:gd name="T7" fmla="*/ 14 h 159"/>
                <a:gd name="T8" fmla="*/ 304 w 367"/>
                <a:gd name="T9" fmla="*/ 24 h 159"/>
                <a:gd name="T10" fmla="*/ 323 w 367"/>
                <a:gd name="T11" fmla="*/ 36 h 159"/>
                <a:gd name="T12" fmla="*/ 336 w 367"/>
                <a:gd name="T13" fmla="*/ 50 h 159"/>
                <a:gd name="T14" fmla="*/ 348 w 367"/>
                <a:gd name="T15" fmla="*/ 63 h 159"/>
                <a:gd name="T16" fmla="*/ 357 w 367"/>
                <a:gd name="T17" fmla="*/ 78 h 159"/>
                <a:gd name="T18" fmla="*/ 363 w 367"/>
                <a:gd name="T19" fmla="*/ 93 h 159"/>
                <a:gd name="T20" fmla="*/ 366 w 367"/>
                <a:gd name="T21" fmla="*/ 108 h 159"/>
                <a:gd name="T22" fmla="*/ 367 w 367"/>
                <a:gd name="T23" fmla="*/ 122 h 159"/>
                <a:gd name="T24" fmla="*/ 366 w 367"/>
                <a:gd name="T25" fmla="*/ 133 h 159"/>
                <a:gd name="T26" fmla="*/ 364 w 367"/>
                <a:gd name="T27" fmla="*/ 143 h 159"/>
                <a:gd name="T28" fmla="*/ 360 w 367"/>
                <a:gd name="T29" fmla="*/ 151 h 159"/>
                <a:gd name="T30" fmla="*/ 356 w 367"/>
                <a:gd name="T31" fmla="*/ 157 h 159"/>
                <a:gd name="T32" fmla="*/ 350 w 367"/>
                <a:gd name="T33" fmla="*/ 159 h 159"/>
                <a:gd name="T34" fmla="*/ 344 w 367"/>
                <a:gd name="T35" fmla="*/ 158 h 159"/>
                <a:gd name="T36" fmla="*/ 307 w 367"/>
                <a:gd name="T37" fmla="*/ 141 h 159"/>
                <a:gd name="T38" fmla="*/ 272 w 367"/>
                <a:gd name="T39" fmla="*/ 129 h 159"/>
                <a:gd name="T40" fmla="*/ 239 w 367"/>
                <a:gd name="T41" fmla="*/ 121 h 159"/>
                <a:gd name="T42" fmla="*/ 211 w 367"/>
                <a:gd name="T43" fmla="*/ 117 h 159"/>
                <a:gd name="T44" fmla="*/ 183 w 367"/>
                <a:gd name="T45" fmla="*/ 116 h 159"/>
                <a:gd name="T46" fmla="*/ 158 w 367"/>
                <a:gd name="T47" fmla="*/ 118 h 159"/>
                <a:gd name="T48" fmla="*/ 135 w 367"/>
                <a:gd name="T49" fmla="*/ 122 h 159"/>
                <a:gd name="T50" fmla="*/ 115 w 367"/>
                <a:gd name="T51" fmla="*/ 127 h 159"/>
                <a:gd name="T52" fmla="*/ 95 w 367"/>
                <a:gd name="T53" fmla="*/ 133 h 159"/>
                <a:gd name="T54" fmla="*/ 78 w 367"/>
                <a:gd name="T55" fmla="*/ 139 h 159"/>
                <a:gd name="T56" fmla="*/ 62 w 367"/>
                <a:gd name="T57" fmla="*/ 145 h 159"/>
                <a:gd name="T58" fmla="*/ 47 w 367"/>
                <a:gd name="T59" fmla="*/ 148 h 159"/>
                <a:gd name="T60" fmla="*/ 33 w 367"/>
                <a:gd name="T61" fmla="*/ 150 h 159"/>
                <a:gd name="T62" fmla="*/ 22 w 367"/>
                <a:gd name="T63" fmla="*/ 150 h 159"/>
                <a:gd name="T64" fmla="*/ 11 w 367"/>
                <a:gd name="T65" fmla="*/ 147 h 159"/>
                <a:gd name="T66" fmla="*/ 5 w 367"/>
                <a:gd name="T67" fmla="*/ 142 h 159"/>
                <a:gd name="T68" fmla="*/ 1 w 367"/>
                <a:gd name="T69" fmla="*/ 134 h 159"/>
                <a:gd name="T70" fmla="*/ 0 w 367"/>
                <a:gd name="T71" fmla="*/ 123 h 159"/>
                <a:gd name="T72" fmla="*/ 1 w 367"/>
                <a:gd name="T73" fmla="*/ 110 h 159"/>
                <a:gd name="T74" fmla="*/ 5 w 367"/>
                <a:gd name="T75" fmla="*/ 97 h 159"/>
                <a:gd name="T76" fmla="*/ 12 w 367"/>
                <a:gd name="T77" fmla="*/ 83 h 159"/>
                <a:gd name="T78" fmla="*/ 22 w 367"/>
                <a:gd name="T79" fmla="*/ 68 h 159"/>
                <a:gd name="T80" fmla="*/ 35 w 367"/>
                <a:gd name="T81" fmla="*/ 53 h 159"/>
                <a:gd name="T82" fmla="*/ 51 w 367"/>
                <a:gd name="T83" fmla="*/ 39 h 159"/>
                <a:gd name="T84" fmla="*/ 71 w 367"/>
                <a:gd name="T85" fmla="*/ 27 h 159"/>
                <a:gd name="T86" fmla="*/ 95 w 367"/>
                <a:gd name="T87" fmla="*/ 15 h 159"/>
                <a:gd name="T88" fmla="*/ 124 w 367"/>
                <a:gd name="T89" fmla="*/ 7 h 159"/>
                <a:gd name="T90" fmla="*/ 156 w 367"/>
                <a:gd name="T91" fmla="*/ 2 h 159"/>
                <a:gd name="T92" fmla="*/ 192 w 367"/>
                <a:gd name="T9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7" h="159">
                  <a:moveTo>
                    <a:pt x="192" y="0"/>
                  </a:moveTo>
                  <a:lnTo>
                    <a:pt x="227" y="2"/>
                  </a:lnTo>
                  <a:lnTo>
                    <a:pt x="256" y="6"/>
                  </a:lnTo>
                  <a:lnTo>
                    <a:pt x="283" y="14"/>
                  </a:lnTo>
                  <a:lnTo>
                    <a:pt x="304" y="24"/>
                  </a:lnTo>
                  <a:lnTo>
                    <a:pt x="323" y="36"/>
                  </a:lnTo>
                  <a:lnTo>
                    <a:pt x="336" y="50"/>
                  </a:lnTo>
                  <a:lnTo>
                    <a:pt x="348" y="63"/>
                  </a:lnTo>
                  <a:lnTo>
                    <a:pt x="357" y="78"/>
                  </a:lnTo>
                  <a:lnTo>
                    <a:pt x="363" y="93"/>
                  </a:lnTo>
                  <a:lnTo>
                    <a:pt x="366" y="108"/>
                  </a:lnTo>
                  <a:lnTo>
                    <a:pt x="367" y="122"/>
                  </a:lnTo>
                  <a:lnTo>
                    <a:pt x="366" y="133"/>
                  </a:lnTo>
                  <a:lnTo>
                    <a:pt x="364" y="143"/>
                  </a:lnTo>
                  <a:lnTo>
                    <a:pt x="360" y="151"/>
                  </a:lnTo>
                  <a:lnTo>
                    <a:pt x="356" y="157"/>
                  </a:lnTo>
                  <a:lnTo>
                    <a:pt x="350" y="159"/>
                  </a:lnTo>
                  <a:lnTo>
                    <a:pt x="344" y="158"/>
                  </a:lnTo>
                  <a:lnTo>
                    <a:pt x="307" y="141"/>
                  </a:lnTo>
                  <a:lnTo>
                    <a:pt x="272" y="129"/>
                  </a:lnTo>
                  <a:lnTo>
                    <a:pt x="239" y="121"/>
                  </a:lnTo>
                  <a:lnTo>
                    <a:pt x="211" y="117"/>
                  </a:lnTo>
                  <a:lnTo>
                    <a:pt x="183" y="116"/>
                  </a:lnTo>
                  <a:lnTo>
                    <a:pt x="158" y="118"/>
                  </a:lnTo>
                  <a:lnTo>
                    <a:pt x="135" y="122"/>
                  </a:lnTo>
                  <a:lnTo>
                    <a:pt x="115" y="127"/>
                  </a:lnTo>
                  <a:lnTo>
                    <a:pt x="95" y="133"/>
                  </a:lnTo>
                  <a:lnTo>
                    <a:pt x="78" y="139"/>
                  </a:lnTo>
                  <a:lnTo>
                    <a:pt x="62" y="145"/>
                  </a:lnTo>
                  <a:lnTo>
                    <a:pt x="47" y="148"/>
                  </a:lnTo>
                  <a:lnTo>
                    <a:pt x="33" y="150"/>
                  </a:lnTo>
                  <a:lnTo>
                    <a:pt x="22" y="150"/>
                  </a:lnTo>
                  <a:lnTo>
                    <a:pt x="11" y="147"/>
                  </a:lnTo>
                  <a:lnTo>
                    <a:pt x="5" y="142"/>
                  </a:lnTo>
                  <a:lnTo>
                    <a:pt x="1" y="134"/>
                  </a:lnTo>
                  <a:lnTo>
                    <a:pt x="0" y="123"/>
                  </a:lnTo>
                  <a:lnTo>
                    <a:pt x="1" y="110"/>
                  </a:lnTo>
                  <a:lnTo>
                    <a:pt x="5" y="97"/>
                  </a:lnTo>
                  <a:lnTo>
                    <a:pt x="12" y="83"/>
                  </a:lnTo>
                  <a:lnTo>
                    <a:pt x="22" y="68"/>
                  </a:lnTo>
                  <a:lnTo>
                    <a:pt x="35" y="53"/>
                  </a:lnTo>
                  <a:lnTo>
                    <a:pt x="51" y="39"/>
                  </a:lnTo>
                  <a:lnTo>
                    <a:pt x="71" y="27"/>
                  </a:lnTo>
                  <a:lnTo>
                    <a:pt x="95" y="15"/>
                  </a:lnTo>
                  <a:lnTo>
                    <a:pt x="124" y="7"/>
                  </a:lnTo>
                  <a:lnTo>
                    <a:pt x="156" y="2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D96E2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1" name="Freeform 14"/>
            <p:cNvSpPr>
              <a:spLocks/>
            </p:cNvSpPr>
            <p:nvPr/>
          </p:nvSpPr>
          <p:spPr bwMode="auto">
            <a:xfrm>
              <a:off x="1425" y="3487"/>
              <a:ext cx="45" cy="49"/>
            </a:xfrm>
            <a:custGeom>
              <a:avLst/>
              <a:gdLst>
                <a:gd name="T0" fmla="*/ 112 w 224"/>
                <a:gd name="T1" fmla="*/ 0 h 246"/>
                <a:gd name="T2" fmla="*/ 137 w 224"/>
                <a:gd name="T3" fmla="*/ 3 h 246"/>
                <a:gd name="T4" fmla="*/ 161 w 224"/>
                <a:gd name="T5" fmla="*/ 12 h 246"/>
                <a:gd name="T6" fmla="*/ 182 w 224"/>
                <a:gd name="T7" fmla="*/ 27 h 246"/>
                <a:gd name="T8" fmla="*/ 200 w 224"/>
                <a:gd name="T9" fmla="*/ 46 h 246"/>
                <a:gd name="T10" fmla="*/ 213 w 224"/>
                <a:gd name="T11" fmla="*/ 68 h 246"/>
                <a:gd name="T12" fmla="*/ 221 w 224"/>
                <a:gd name="T13" fmla="*/ 95 h 246"/>
                <a:gd name="T14" fmla="*/ 224 w 224"/>
                <a:gd name="T15" fmla="*/ 122 h 246"/>
                <a:gd name="T16" fmla="*/ 221 w 224"/>
                <a:gd name="T17" fmla="*/ 151 h 246"/>
                <a:gd name="T18" fmla="*/ 213 w 224"/>
                <a:gd name="T19" fmla="*/ 177 h 246"/>
                <a:gd name="T20" fmla="*/ 200 w 224"/>
                <a:gd name="T21" fmla="*/ 200 h 246"/>
                <a:gd name="T22" fmla="*/ 182 w 224"/>
                <a:gd name="T23" fmla="*/ 218 h 246"/>
                <a:gd name="T24" fmla="*/ 161 w 224"/>
                <a:gd name="T25" fmla="*/ 233 h 246"/>
                <a:gd name="T26" fmla="*/ 137 w 224"/>
                <a:gd name="T27" fmla="*/ 242 h 246"/>
                <a:gd name="T28" fmla="*/ 112 w 224"/>
                <a:gd name="T29" fmla="*/ 246 h 246"/>
                <a:gd name="T30" fmla="*/ 86 w 224"/>
                <a:gd name="T31" fmla="*/ 242 h 246"/>
                <a:gd name="T32" fmla="*/ 63 w 224"/>
                <a:gd name="T33" fmla="*/ 233 h 246"/>
                <a:gd name="T34" fmla="*/ 42 w 224"/>
                <a:gd name="T35" fmla="*/ 218 h 246"/>
                <a:gd name="T36" fmla="*/ 24 w 224"/>
                <a:gd name="T37" fmla="*/ 200 h 246"/>
                <a:gd name="T38" fmla="*/ 11 w 224"/>
                <a:gd name="T39" fmla="*/ 177 h 246"/>
                <a:gd name="T40" fmla="*/ 2 w 224"/>
                <a:gd name="T41" fmla="*/ 151 h 246"/>
                <a:gd name="T42" fmla="*/ 0 w 224"/>
                <a:gd name="T43" fmla="*/ 122 h 246"/>
                <a:gd name="T44" fmla="*/ 2 w 224"/>
                <a:gd name="T45" fmla="*/ 95 h 246"/>
                <a:gd name="T46" fmla="*/ 11 w 224"/>
                <a:gd name="T47" fmla="*/ 68 h 246"/>
                <a:gd name="T48" fmla="*/ 24 w 224"/>
                <a:gd name="T49" fmla="*/ 46 h 246"/>
                <a:gd name="T50" fmla="*/ 42 w 224"/>
                <a:gd name="T51" fmla="*/ 27 h 246"/>
                <a:gd name="T52" fmla="*/ 63 w 224"/>
                <a:gd name="T53" fmla="*/ 12 h 246"/>
                <a:gd name="T54" fmla="*/ 86 w 224"/>
                <a:gd name="T55" fmla="*/ 3 h 246"/>
                <a:gd name="T56" fmla="*/ 112 w 224"/>
                <a:gd name="T57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4" h="246">
                  <a:moveTo>
                    <a:pt x="112" y="0"/>
                  </a:moveTo>
                  <a:lnTo>
                    <a:pt x="137" y="3"/>
                  </a:lnTo>
                  <a:lnTo>
                    <a:pt x="161" y="12"/>
                  </a:lnTo>
                  <a:lnTo>
                    <a:pt x="182" y="27"/>
                  </a:lnTo>
                  <a:lnTo>
                    <a:pt x="200" y="46"/>
                  </a:lnTo>
                  <a:lnTo>
                    <a:pt x="213" y="68"/>
                  </a:lnTo>
                  <a:lnTo>
                    <a:pt x="221" y="95"/>
                  </a:lnTo>
                  <a:lnTo>
                    <a:pt x="224" y="122"/>
                  </a:lnTo>
                  <a:lnTo>
                    <a:pt x="221" y="151"/>
                  </a:lnTo>
                  <a:lnTo>
                    <a:pt x="213" y="177"/>
                  </a:lnTo>
                  <a:lnTo>
                    <a:pt x="200" y="200"/>
                  </a:lnTo>
                  <a:lnTo>
                    <a:pt x="182" y="218"/>
                  </a:lnTo>
                  <a:lnTo>
                    <a:pt x="161" y="233"/>
                  </a:lnTo>
                  <a:lnTo>
                    <a:pt x="137" y="242"/>
                  </a:lnTo>
                  <a:lnTo>
                    <a:pt x="112" y="246"/>
                  </a:lnTo>
                  <a:lnTo>
                    <a:pt x="86" y="242"/>
                  </a:lnTo>
                  <a:lnTo>
                    <a:pt x="63" y="233"/>
                  </a:lnTo>
                  <a:lnTo>
                    <a:pt x="42" y="218"/>
                  </a:lnTo>
                  <a:lnTo>
                    <a:pt x="24" y="200"/>
                  </a:lnTo>
                  <a:lnTo>
                    <a:pt x="11" y="177"/>
                  </a:lnTo>
                  <a:lnTo>
                    <a:pt x="2" y="151"/>
                  </a:lnTo>
                  <a:lnTo>
                    <a:pt x="0" y="122"/>
                  </a:lnTo>
                  <a:lnTo>
                    <a:pt x="2" y="95"/>
                  </a:lnTo>
                  <a:lnTo>
                    <a:pt x="11" y="68"/>
                  </a:lnTo>
                  <a:lnTo>
                    <a:pt x="24" y="46"/>
                  </a:lnTo>
                  <a:lnTo>
                    <a:pt x="42" y="27"/>
                  </a:lnTo>
                  <a:lnTo>
                    <a:pt x="63" y="12"/>
                  </a:lnTo>
                  <a:lnTo>
                    <a:pt x="86" y="3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3B25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2" name="Freeform 15"/>
            <p:cNvSpPr>
              <a:spLocks/>
            </p:cNvSpPr>
            <p:nvPr/>
          </p:nvSpPr>
          <p:spPr bwMode="auto">
            <a:xfrm>
              <a:off x="1431" y="3494"/>
              <a:ext cx="13" cy="13"/>
            </a:xfrm>
            <a:custGeom>
              <a:avLst/>
              <a:gdLst>
                <a:gd name="T0" fmla="*/ 33 w 66"/>
                <a:gd name="T1" fmla="*/ 0 h 67"/>
                <a:gd name="T2" fmla="*/ 47 w 66"/>
                <a:gd name="T3" fmla="*/ 3 h 67"/>
                <a:gd name="T4" fmla="*/ 57 w 66"/>
                <a:gd name="T5" fmla="*/ 9 h 67"/>
                <a:gd name="T6" fmla="*/ 64 w 66"/>
                <a:gd name="T7" fmla="*/ 21 h 67"/>
                <a:gd name="T8" fmla="*/ 66 w 66"/>
                <a:gd name="T9" fmla="*/ 33 h 67"/>
                <a:gd name="T10" fmla="*/ 64 w 66"/>
                <a:gd name="T11" fmla="*/ 46 h 67"/>
                <a:gd name="T12" fmla="*/ 57 w 66"/>
                <a:gd name="T13" fmla="*/ 57 h 67"/>
                <a:gd name="T14" fmla="*/ 47 w 66"/>
                <a:gd name="T15" fmla="*/ 64 h 67"/>
                <a:gd name="T16" fmla="*/ 33 w 66"/>
                <a:gd name="T17" fmla="*/ 67 h 67"/>
                <a:gd name="T18" fmla="*/ 20 w 66"/>
                <a:gd name="T19" fmla="*/ 64 h 67"/>
                <a:gd name="T20" fmla="*/ 9 w 66"/>
                <a:gd name="T21" fmla="*/ 57 h 67"/>
                <a:gd name="T22" fmla="*/ 2 w 66"/>
                <a:gd name="T23" fmla="*/ 46 h 67"/>
                <a:gd name="T24" fmla="*/ 0 w 66"/>
                <a:gd name="T25" fmla="*/ 33 h 67"/>
                <a:gd name="T26" fmla="*/ 2 w 66"/>
                <a:gd name="T27" fmla="*/ 21 h 67"/>
                <a:gd name="T28" fmla="*/ 9 w 66"/>
                <a:gd name="T29" fmla="*/ 9 h 67"/>
                <a:gd name="T30" fmla="*/ 20 w 66"/>
                <a:gd name="T31" fmla="*/ 3 h 67"/>
                <a:gd name="T32" fmla="*/ 33 w 66"/>
                <a:gd name="T3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67">
                  <a:moveTo>
                    <a:pt x="33" y="0"/>
                  </a:moveTo>
                  <a:lnTo>
                    <a:pt x="47" y="3"/>
                  </a:lnTo>
                  <a:lnTo>
                    <a:pt x="57" y="9"/>
                  </a:lnTo>
                  <a:lnTo>
                    <a:pt x="64" y="21"/>
                  </a:lnTo>
                  <a:lnTo>
                    <a:pt x="66" y="33"/>
                  </a:lnTo>
                  <a:lnTo>
                    <a:pt x="64" y="46"/>
                  </a:lnTo>
                  <a:lnTo>
                    <a:pt x="57" y="57"/>
                  </a:lnTo>
                  <a:lnTo>
                    <a:pt x="47" y="64"/>
                  </a:lnTo>
                  <a:lnTo>
                    <a:pt x="33" y="67"/>
                  </a:lnTo>
                  <a:lnTo>
                    <a:pt x="20" y="64"/>
                  </a:lnTo>
                  <a:lnTo>
                    <a:pt x="9" y="57"/>
                  </a:lnTo>
                  <a:lnTo>
                    <a:pt x="2" y="46"/>
                  </a:lnTo>
                  <a:lnTo>
                    <a:pt x="0" y="33"/>
                  </a:lnTo>
                  <a:lnTo>
                    <a:pt x="2" y="21"/>
                  </a:lnTo>
                  <a:lnTo>
                    <a:pt x="9" y="9"/>
                  </a:lnTo>
                  <a:lnTo>
                    <a:pt x="20" y="3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3" name="Freeform 16"/>
            <p:cNvSpPr>
              <a:spLocks/>
            </p:cNvSpPr>
            <p:nvPr/>
          </p:nvSpPr>
          <p:spPr bwMode="auto">
            <a:xfrm>
              <a:off x="1409" y="3421"/>
              <a:ext cx="73" cy="32"/>
            </a:xfrm>
            <a:custGeom>
              <a:avLst/>
              <a:gdLst>
                <a:gd name="T0" fmla="*/ 175 w 367"/>
                <a:gd name="T1" fmla="*/ 0 h 159"/>
                <a:gd name="T2" fmla="*/ 212 w 367"/>
                <a:gd name="T3" fmla="*/ 2 h 159"/>
                <a:gd name="T4" fmla="*/ 245 w 367"/>
                <a:gd name="T5" fmla="*/ 7 h 159"/>
                <a:gd name="T6" fmla="*/ 272 w 367"/>
                <a:gd name="T7" fmla="*/ 15 h 159"/>
                <a:gd name="T8" fmla="*/ 296 w 367"/>
                <a:gd name="T9" fmla="*/ 27 h 159"/>
                <a:gd name="T10" fmla="*/ 317 w 367"/>
                <a:gd name="T11" fmla="*/ 39 h 159"/>
                <a:gd name="T12" fmla="*/ 333 w 367"/>
                <a:gd name="T13" fmla="*/ 53 h 159"/>
                <a:gd name="T14" fmla="*/ 346 w 367"/>
                <a:gd name="T15" fmla="*/ 68 h 159"/>
                <a:gd name="T16" fmla="*/ 356 w 367"/>
                <a:gd name="T17" fmla="*/ 83 h 159"/>
                <a:gd name="T18" fmla="*/ 362 w 367"/>
                <a:gd name="T19" fmla="*/ 97 h 159"/>
                <a:gd name="T20" fmla="*/ 366 w 367"/>
                <a:gd name="T21" fmla="*/ 110 h 159"/>
                <a:gd name="T22" fmla="*/ 367 w 367"/>
                <a:gd name="T23" fmla="*/ 123 h 159"/>
                <a:gd name="T24" fmla="*/ 366 w 367"/>
                <a:gd name="T25" fmla="*/ 134 h 159"/>
                <a:gd name="T26" fmla="*/ 362 w 367"/>
                <a:gd name="T27" fmla="*/ 142 h 159"/>
                <a:gd name="T28" fmla="*/ 357 w 367"/>
                <a:gd name="T29" fmla="*/ 147 h 159"/>
                <a:gd name="T30" fmla="*/ 345 w 367"/>
                <a:gd name="T31" fmla="*/ 150 h 159"/>
                <a:gd name="T32" fmla="*/ 334 w 367"/>
                <a:gd name="T33" fmla="*/ 150 h 159"/>
                <a:gd name="T34" fmla="*/ 320 w 367"/>
                <a:gd name="T35" fmla="*/ 148 h 159"/>
                <a:gd name="T36" fmla="*/ 305 w 367"/>
                <a:gd name="T37" fmla="*/ 145 h 159"/>
                <a:gd name="T38" fmla="*/ 290 w 367"/>
                <a:gd name="T39" fmla="*/ 139 h 159"/>
                <a:gd name="T40" fmla="*/ 272 w 367"/>
                <a:gd name="T41" fmla="*/ 133 h 159"/>
                <a:gd name="T42" fmla="*/ 254 w 367"/>
                <a:gd name="T43" fmla="*/ 127 h 159"/>
                <a:gd name="T44" fmla="*/ 232 w 367"/>
                <a:gd name="T45" fmla="*/ 122 h 159"/>
                <a:gd name="T46" fmla="*/ 209 w 367"/>
                <a:gd name="T47" fmla="*/ 118 h 159"/>
                <a:gd name="T48" fmla="*/ 184 w 367"/>
                <a:gd name="T49" fmla="*/ 116 h 159"/>
                <a:gd name="T50" fmla="*/ 158 w 367"/>
                <a:gd name="T51" fmla="*/ 117 h 159"/>
                <a:gd name="T52" fmla="*/ 128 w 367"/>
                <a:gd name="T53" fmla="*/ 121 h 159"/>
                <a:gd name="T54" fmla="*/ 96 w 367"/>
                <a:gd name="T55" fmla="*/ 129 h 159"/>
                <a:gd name="T56" fmla="*/ 61 w 367"/>
                <a:gd name="T57" fmla="*/ 141 h 159"/>
                <a:gd name="T58" fmla="*/ 23 w 367"/>
                <a:gd name="T59" fmla="*/ 158 h 159"/>
                <a:gd name="T60" fmla="*/ 17 w 367"/>
                <a:gd name="T61" fmla="*/ 159 h 159"/>
                <a:gd name="T62" fmla="*/ 12 w 367"/>
                <a:gd name="T63" fmla="*/ 157 h 159"/>
                <a:gd name="T64" fmla="*/ 7 w 367"/>
                <a:gd name="T65" fmla="*/ 151 h 159"/>
                <a:gd name="T66" fmla="*/ 4 w 367"/>
                <a:gd name="T67" fmla="*/ 143 h 159"/>
                <a:gd name="T68" fmla="*/ 1 w 367"/>
                <a:gd name="T69" fmla="*/ 133 h 159"/>
                <a:gd name="T70" fmla="*/ 0 w 367"/>
                <a:gd name="T71" fmla="*/ 122 h 159"/>
                <a:gd name="T72" fmla="*/ 1 w 367"/>
                <a:gd name="T73" fmla="*/ 108 h 159"/>
                <a:gd name="T74" fmla="*/ 5 w 367"/>
                <a:gd name="T75" fmla="*/ 93 h 159"/>
                <a:gd name="T76" fmla="*/ 10 w 367"/>
                <a:gd name="T77" fmla="*/ 78 h 159"/>
                <a:gd name="T78" fmla="*/ 20 w 367"/>
                <a:gd name="T79" fmla="*/ 63 h 159"/>
                <a:gd name="T80" fmla="*/ 31 w 367"/>
                <a:gd name="T81" fmla="*/ 50 h 159"/>
                <a:gd name="T82" fmla="*/ 46 w 367"/>
                <a:gd name="T83" fmla="*/ 36 h 159"/>
                <a:gd name="T84" fmla="*/ 63 w 367"/>
                <a:gd name="T85" fmla="*/ 24 h 159"/>
                <a:gd name="T86" fmla="*/ 85 w 367"/>
                <a:gd name="T87" fmla="*/ 14 h 159"/>
                <a:gd name="T88" fmla="*/ 111 w 367"/>
                <a:gd name="T89" fmla="*/ 6 h 159"/>
                <a:gd name="T90" fmla="*/ 141 w 367"/>
                <a:gd name="T91" fmla="*/ 2 h 159"/>
                <a:gd name="T92" fmla="*/ 175 w 367"/>
                <a:gd name="T9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7" h="159">
                  <a:moveTo>
                    <a:pt x="175" y="0"/>
                  </a:moveTo>
                  <a:lnTo>
                    <a:pt x="212" y="2"/>
                  </a:lnTo>
                  <a:lnTo>
                    <a:pt x="245" y="7"/>
                  </a:lnTo>
                  <a:lnTo>
                    <a:pt x="272" y="15"/>
                  </a:lnTo>
                  <a:lnTo>
                    <a:pt x="296" y="27"/>
                  </a:lnTo>
                  <a:lnTo>
                    <a:pt x="317" y="39"/>
                  </a:lnTo>
                  <a:lnTo>
                    <a:pt x="333" y="53"/>
                  </a:lnTo>
                  <a:lnTo>
                    <a:pt x="346" y="68"/>
                  </a:lnTo>
                  <a:lnTo>
                    <a:pt x="356" y="83"/>
                  </a:lnTo>
                  <a:lnTo>
                    <a:pt x="362" y="97"/>
                  </a:lnTo>
                  <a:lnTo>
                    <a:pt x="366" y="110"/>
                  </a:lnTo>
                  <a:lnTo>
                    <a:pt x="367" y="123"/>
                  </a:lnTo>
                  <a:lnTo>
                    <a:pt x="366" y="134"/>
                  </a:lnTo>
                  <a:lnTo>
                    <a:pt x="362" y="142"/>
                  </a:lnTo>
                  <a:lnTo>
                    <a:pt x="357" y="147"/>
                  </a:lnTo>
                  <a:lnTo>
                    <a:pt x="345" y="150"/>
                  </a:lnTo>
                  <a:lnTo>
                    <a:pt x="334" y="150"/>
                  </a:lnTo>
                  <a:lnTo>
                    <a:pt x="320" y="148"/>
                  </a:lnTo>
                  <a:lnTo>
                    <a:pt x="305" y="145"/>
                  </a:lnTo>
                  <a:lnTo>
                    <a:pt x="290" y="139"/>
                  </a:lnTo>
                  <a:lnTo>
                    <a:pt x="272" y="133"/>
                  </a:lnTo>
                  <a:lnTo>
                    <a:pt x="254" y="127"/>
                  </a:lnTo>
                  <a:lnTo>
                    <a:pt x="232" y="122"/>
                  </a:lnTo>
                  <a:lnTo>
                    <a:pt x="209" y="118"/>
                  </a:lnTo>
                  <a:lnTo>
                    <a:pt x="184" y="116"/>
                  </a:lnTo>
                  <a:lnTo>
                    <a:pt x="158" y="117"/>
                  </a:lnTo>
                  <a:lnTo>
                    <a:pt x="128" y="121"/>
                  </a:lnTo>
                  <a:lnTo>
                    <a:pt x="96" y="129"/>
                  </a:lnTo>
                  <a:lnTo>
                    <a:pt x="61" y="141"/>
                  </a:lnTo>
                  <a:lnTo>
                    <a:pt x="23" y="158"/>
                  </a:lnTo>
                  <a:lnTo>
                    <a:pt x="17" y="159"/>
                  </a:lnTo>
                  <a:lnTo>
                    <a:pt x="12" y="157"/>
                  </a:lnTo>
                  <a:lnTo>
                    <a:pt x="7" y="151"/>
                  </a:lnTo>
                  <a:lnTo>
                    <a:pt x="4" y="143"/>
                  </a:lnTo>
                  <a:lnTo>
                    <a:pt x="1" y="133"/>
                  </a:lnTo>
                  <a:lnTo>
                    <a:pt x="0" y="122"/>
                  </a:lnTo>
                  <a:lnTo>
                    <a:pt x="1" y="108"/>
                  </a:lnTo>
                  <a:lnTo>
                    <a:pt x="5" y="93"/>
                  </a:lnTo>
                  <a:lnTo>
                    <a:pt x="10" y="78"/>
                  </a:lnTo>
                  <a:lnTo>
                    <a:pt x="20" y="63"/>
                  </a:lnTo>
                  <a:lnTo>
                    <a:pt x="31" y="50"/>
                  </a:lnTo>
                  <a:lnTo>
                    <a:pt x="46" y="36"/>
                  </a:lnTo>
                  <a:lnTo>
                    <a:pt x="63" y="24"/>
                  </a:lnTo>
                  <a:lnTo>
                    <a:pt x="85" y="14"/>
                  </a:lnTo>
                  <a:lnTo>
                    <a:pt x="111" y="6"/>
                  </a:lnTo>
                  <a:lnTo>
                    <a:pt x="141" y="2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D96E2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4" name="Freeform 17"/>
            <p:cNvSpPr>
              <a:spLocks/>
            </p:cNvSpPr>
            <p:nvPr/>
          </p:nvSpPr>
          <p:spPr bwMode="auto">
            <a:xfrm>
              <a:off x="1308" y="3587"/>
              <a:ext cx="71" cy="26"/>
            </a:xfrm>
            <a:custGeom>
              <a:avLst/>
              <a:gdLst>
                <a:gd name="T0" fmla="*/ 5 w 355"/>
                <a:gd name="T1" fmla="*/ 0 h 127"/>
                <a:gd name="T2" fmla="*/ 11 w 355"/>
                <a:gd name="T3" fmla="*/ 0 h 127"/>
                <a:gd name="T4" fmla="*/ 21 w 355"/>
                <a:gd name="T5" fmla="*/ 3 h 127"/>
                <a:gd name="T6" fmla="*/ 33 w 355"/>
                <a:gd name="T7" fmla="*/ 9 h 127"/>
                <a:gd name="T8" fmla="*/ 47 w 355"/>
                <a:gd name="T9" fmla="*/ 17 h 127"/>
                <a:gd name="T10" fmla="*/ 63 w 355"/>
                <a:gd name="T11" fmla="*/ 25 h 127"/>
                <a:gd name="T12" fmla="*/ 82 w 355"/>
                <a:gd name="T13" fmla="*/ 33 h 127"/>
                <a:gd name="T14" fmla="*/ 103 w 355"/>
                <a:gd name="T15" fmla="*/ 41 h 127"/>
                <a:gd name="T16" fmla="*/ 126 w 355"/>
                <a:gd name="T17" fmla="*/ 48 h 127"/>
                <a:gd name="T18" fmla="*/ 151 w 355"/>
                <a:gd name="T19" fmla="*/ 51 h 127"/>
                <a:gd name="T20" fmla="*/ 177 w 355"/>
                <a:gd name="T21" fmla="*/ 54 h 127"/>
                <a:gd name="T22" fmla="*/ 203 w 355"/>
                <a:gd name="T23" fmla="*/ 51 h 127"/>
                <a:gd name="T24" fmla="*/ 229 w 355"/>
                <a:gd name="T25" fmla="*/ 48 h 127"/>
                <a:gd name="T26" fmla="*/ 251 w 355"/>
                <a:gd name="T27" fmla="*/ 41 h 127"/>
                <a:gd name="T28" fmla="*/ 272 w 355"/>
                <a:gd name="T29" fmla="*/ 33 h 127"/>
                <a:gd name="T30" fmla="*/ 291 w 355"/>
                <a:gd name="T31" fmla="*/ 25 h 127"/>
                <a:gd name="T32" fmla="*/ 307 w 355"/>
                <a:gd name="T33" fmla="*/ 17 h 127"/>
                <a:gd name="T34" fmla="*/ 321 w 355"/>
                <a:gd name="T35" fmla="*/ 9 h 127"/>
                <a:gd name="T36" fmla="*/ 334 w 355"/>
                <a:gd name="T37" fmla="*/ 3 h 127"/>
                <a:gd name="T38" fmla="*/ 343 w 355"/>
                <a:gd name="T39" fmla="*/ 0 h 127"/>
                <a:gd name="T40" fmla="*/ 350 w 355"/>
                <a:gd name="T41" fmla="*/ 0 h 127"/>
                <a:gd name="T42" fmla="*/ 353 w 355"/>
                <a:gd name="T43" fmla="*/ 3 h 127"/>
                <a:gd name="T44" fmla="*/ 355 w 355"/>
                <a:gd name="T45" fmla="*/ 10 h 127"/>
                <a:gd name="T46" fmla="*/ 354 w 355"/>
                <a:gd name="T47" fmla="*/ 22 h 127"/>
                <a:gd name="T48" fmla="*/ 352 w 355"/>
                <a:gd name="T49" fmla="*/ 33 h 127"/>
                <a:gd name="T50" fmla="*/ 347 w 355"/>
                <a:gd name="T51" fmla="*/ 46 h 127"/>
                <a:gd name="T52" fmla="*/ 342 w 355"/>
                <a:gd name="T53" fmla="*/ 58 h 127"/>
                <a:gd name="T54" fmla="*/ 333 w 355"/>
                <a:gd name="T55" fmla="*/ 71 h 127"/>
                <a:gd name="T56" fmla="*/ 321 w 355"/>
                <a:gd name="T57" fmla="*/ 83 h 127"/>
                <a:gd name="T58" fmla="*/ 306 w 355"/>
                <a:gd name="T59" fmla="*/ 95 h 127"/>
                <a:gd name="T60" fmla="*/ 288 w 355"/>
                <a:gd name="T61" fmla="*/ 105 h 127"/>
                <a:gd name="T62" fmla="*/ 266 w 355"/>
                <a:gd name="T63" fmla="*/ 114 h 127"/>
                <a:gd name="T64" fmla="*/ 241 w 355"/>
                <a:gd name="T65" fmla="*/ 121 h 127"/>
                <a:gd name="T66" fmla="*/ 211 w 355"/>
                <a:gd name="T67" fmla="*/ 126 h 127"/>
                <a:gd name="T68" fmla="*/ 177 w 355"/>
                <a:gd name="T69" fmla="*/ 127 h 127"/>
                <a:gd name="T70" fmla="*/ 143 w 355"/>
                <a:gd name="T71" fmla="*/ 126 h 127"/>
                <a:gd name="T72" fmla="*/ 113 w 355"/>
                <a:gd name="T73" fmla="*/ 121 h 127"/>
                <a:gd name="T74" fmla="*/ 88 w 355"/>
                <a:gd name="T75" fmla="*/ 114 h 127"/>
                <a:gd name="T76" fmla="*/ 66 w 355"/>
                <a:gd name="T77" fmla="*/ 105 h 127"/>
                <a:gd name="T78" fmla="*/ 48 w 355"/>
                <a:gd name="T79" fmla="*/ 95 h 127"/>
                <a:gd name="T80" fmla="*/ 34 w 355"/>
                <a:gd name="T81" fmla="*/ 83 h 127"/>
                <a:gd name="T82" fmla="*/ 22 w 355"/>
                <a:gd name="T83" fmla="*/ 71 h 127"/>
                <a:gd name="T84" fmla="*/ 14 w 355"/>
                <a:gd name="T85" fmla="*/ 58 h 127"/>
                <a:gd name="T86" fmla="*/ 7 w 355"/>
                <a:gd name="T87" fmla="*/ 46 h 127"/>
                <a:gd name="T88" fmla="*/ 2 w 355"/>
                <a:gd name="T89" fmla="*/ 33 h 127"/>
                <a:gd name="T90" fmla="*/ 0 w 355"/>
                <a:gd name="T91" fmla="*/ 22 h 127"/>
                <a:gd name="T92" fmla="*/ 0 w 355"/>
                <a:gd name="T93" fmla="*/ 10 h 127"/>
                <a:gd name="T94" fmla="*/ 1 w 355"/>
                <a:gd name="T95" fmla="*/ 3 h 127"/>
                <a:gd name="T96" fmla="*/ 5 w 355"/>
                <a:gd name="T9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55" h="127">
                  <a:moveTo>
                    <a:pt x="5" y="0"/>
                  </a:moveTo>
                  <a:lnTo>
                    <a:pt x="11" y="0"/>
                  </a:lnTo>
                  <a:lnTo>
                    <a:pt x="21" y="3"/>
                  </a:lnTo>
                  <a:lnTo>
                    <a:pt x="33" y="9"/>
                  </a:lnTo>
                  <a:lnTo>
                    <a:pt x="47" y="17"/>
                  </a:lnTo>
                  <a:lnTo>
                    <a:pt x="63" y="25"/>
                  </a:lnTo>
                  <a:lnTo>
                    <a:pt x="82" y="33"/>
                  </a:lnTo>
                  <a:lnTo>
                    <a:pt x="103" y="41"/>
                  </a:lnTo>
                  <a:lnTo>
                    <a:pt x="126" y="48"/>
                  </a:lnTo>
                  <a:lnTo>
                    <a:pt x="151" y="51"/>
                  </a:lnTo>
                  <a:lnTo>
                    <a:pt x="177" y="54"/>
                  </a:lnTo>
                  <a:lnTo>
                    <a:pt x="203" y="51"/>
                  </a:lnTo>
                  <a:lnTo>
                    <a:pt x="229" y="48"/>
                  </a:lnTo>
                  <a:lnTo>
                    <a:pt x="251" y="41"/>
                  </a:lnTo>
                  <a:lnTo>
                    <a:pt x="272" y="33"/>
                  </a:lnTo>
                  <a:lnTo>
                    <a:pt x="291" y="25"/>
                  </a:lnTo>
                  <a:lnTo>
                    <a:pt x="307" y="17"/>
                  </a:lnTo>
                  <a:lnTo>
                    <a:pt x="321" y="9"/>
                  </a:lnTo>
                  <a:lnTo>
                    <a:pt x="334" y="3"/>
                  </a:lnTo>
                  <a:lnTo>
                    <a:pt x="343" y="0"/>
                  </a:lnTo>
                  <a:lnTo>
                    <a:pt x="350" y="0"/>
                  </a:lnTo>
                  <a:lnTo>
                    <a:pt x="353" y="3"/>
                  </a:lnTo>
                  <a:lnTo>
                    <a:pt x="355" y="10"/>
                  </a:lnTo>
                  <a:lnTo>
                    <a:pt x="354" y="22"/>
                  </a:lnTo>
                  <a:lnTo>
                    <a:pt x="352" y="33"/>
                  </a:lnTo>
                  <a:lnTo>
                    <a:pt x="347" y="46"/>
                  </a:lnTo>
                  <a:lnTo>
                    <a:pt x="342" y="58"/>
                  </a:lnTo>
                  <a:lnTo>
                    <a:pt x="333" y="71"/>
                  </a:lnTo>
                  <a:lnTo>
                    <a:pt x="321" y="83"/>
                  </a:lnTo>
                  <a:lnTo>
                    <a:pt x="306" y="95"/>
                  </a:lnTo>
                  <a:lnTo>
                    <a:pt x="288" y="105"/>
                  </a:lnTo>
                  <a:lnTo>
                    <a:pt x="266" y="114"/>
                  </a:lnTo>
                  <a:lnTo>
                    <a:pt x="241" y="121"/>
                  </a:lnTo>
                  <a:lnTo>
                    <a:pt x="211" y="126"/>
                  </a:lnTo>
                  <a:lnTo>
                    <a:pt x="177" y="127"/>
                  </a:lnTo>
                  <a:lnTo>
                    <a:pt x="143" y="126"/>
                  </a:lnTo>
                  <a:lnTo>
                    <a:pt x="113" y="121"/>
                  </a:lnTo>
                  <a:lnTo>
                    <a:pt x="88" y="114"/>
                  </a:lnTo>
                  <a:lnTo>
                    <a:pt x="66" y="105"/>
                  </a:lnTo>
                  <a:lnTo>
                    <a:pt x="48" y="95"/>
                  </a:lnTo>
                  <a:lnTo>
                    <a:pt x="34" y="83"/>
                  </a:lnTo>
                  <a:lnTo>
                    <a:pt x="22" y="71"/>
                  </a:lnTo>
                  <a:lnTo>
                    <a:pt x="14" y="58"/>
                  </a:lnTo>
                  <a:lnTo>
                    <a:pt x="7" y="46"/>
                  </a:lnTo>
                  <a:lnTo>
                    <a:pt x="2" y="33"/>
                  </a:lnTo>
                  <a:lnTo>
                    <a:pt x="0" y="22"/>
                  </a:lnTo>
                  <a:lnTo>
                    <a:pt x="0" y="10"/>
                  </a:lnTo>
                  <a:lnTo>
                    <a:pt x="1" y="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5" name="Freeform 18"/>
            <p:cNvSpPr>
              <a:spLocks/>
            </p:cNvSpPr>
            <p:nvPr/>
          </p:nvSpPr>
          <p:spPr bwMode="auto">
            <a:xfrm>
              <a:off x="1331" y="3668"/>
              <a:ext cx="25" cy="9"/>
            </a:xfrm>
            <a:custGeom>
              <a:avLst/>
              <a:gdLst>
                <a:gd name="T0" fmla="*/ 3 w 124"/>
                <a:gd name="T1" fmla="*/ 0 h 43"/>
                <a:gd name="T2" fmla="*/ 6 w 124"/>
                <a:gd name="T3" fmla="*/ 0 h 43"/>
                <a:gd name="T4" fmla="*/ 13 w 124"/>
                <a:gd name="T5" fmla="*/ 3 h 43"/>
                <a:gd name="T6" fmla="*/ 22 w 124"/>
                <a:gd name="T7" fmla="*/ 8 h 43"/>
                <a:gd name="T8" fmla="*/ 34 w 124"/>
                <a:gd name="T9" fmla="*/ 12 h 43"/>
                <a:gd name="T10" fmla="*/ 47 w 124"/>
                <a:gd name="T11" fmla="*/ 17 h 43"/>
                <a:gd name="T12" fmla="*/ 62 w 124"/>
                <a:gd name="T13" fmla="*/ 18 h 43"/>
                <a:gd name="T14" fmla="*/ 78 w 124"/>
                <a:gd name="T15" fmla="*/ 17 h 43"/>
                <a:gd name="T16" fmla="*/ 91 w 124"/>
                <a:gd name="T17" fmla="*/ 12 h 43"/>
                <a:gd name="T18" fmla="*/ 102 w 124"/>
                <a:gd name="T19" fmla="*/ 8 h 43"/>
                <a:gd name="T20" fmla="*/ 111 w 124"/>
                <a:gd name="T21" fmla="*/ 3 h 43"/>
                <a:gd name="T22" fmla="*/ 118 w 124"/>
                <a:gd name="T23" fmla="*/ 0 h 43"/>
                <a:gd name="T24" fmla="*/ 123 w 124"/>
                <a:gd name="T25" fmla="*/ 0 h 43"/>
                <a:gd name="T26" fmla="*/ 124 w 124"/>
                <a:gd name="T27" fmla="*/ 3 h 43"/>
                <a:gd name="T28" fmla="*/ 123 w 124"/>
                <a:gd name="T29" fmla="*/ 10 h 43"/>
                <a:gd name="T30" fmla="*/ 120 w 124"/>
                <a:gd name="T31" fmla="*/ 17 h 43"/>
                <a:gd name="T32" fmla="*/ 116 w 124"/>
                <a:gd name="T33" fmla="*/ 25 h 43"/>
                <a:gd name="T34" fmla="*/ 108 w 124"/>
                <a:gd name="T35" fmla="*/ 32 h 43"/>
                <a:gd name="T36" fmla="*/ 96 w 124"/>
                <a:gd name="T37" fmla="*/ 38 h 43"/>
                <a:gd name="T38" fmla="*/ 82 w 124"/>
                <a:gd name="T39" fmla="*/ 42 h 43"/>
                <a:gd name="T40" fmla="*/ 62 w 124"/>
                <a:gd name="T41" fmla="*/ 43 h 43"/>
                <a:gd name="T42" fmla="*/ 43 w 124"/>
                <a:gd name="T43" fmla="*/ 42 h 43"/>
                <a:gd name="T44" fmla="*/ 28 w 124"/>
                <a:gd name="T45" fmla="*/ 38 h 43"/>
                <a:gd name="T46" fmla="*/ 16 w 124"/>
                <a:gd name="T47" fmla="*/ 32 h 43"/>
                <a:gd name="T48" fmla="*/ 10 w 124"/>
                <a:gd name="T49" fmla="*/ 25 h 43"/>
                <a:gd name="T50" fmla="*/ 4 w 124"/>
                <a:gd name="T51" fmla="*/ 17 h 43"/>
                <a:gd name="T52" fmla="*/ 2 w 124"/>
                <a:gd name="T53" fmla="*/ 10 h 43"/>
                <a:gd name="T54" fmla="*/ 0 w 124"/>
                <a:gd name="T55" fmla="*/ 3 h 43"/>
                <a:gd name="T56" fmla="*/ 3 w 124"/>
                <a:gd name="T5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4" h="43">
                  <a:moveTo>
                    <a:pt x="3" y="0"/>
                  </a:moveTo>
                  <a:lnTo>
                    <a:pt x="6" y="0"/>
                  </a:lnTo>
                  <a:lnTo>
                    <a:pt x="13" y="3"/>
                  </a:lnTo>
                  <a:lnTo>
                    <a:pt x="22" y="8"/>
                  </a:lnTo>
                  <a:lnTo>
                    <a:pt x="34" y="12"/>
                  </a:lnTo>
                  <a:lnTo>
                    <a:pt x="47" y="17"/>
                  </a:lnTo>
                  <a:lnTo>
                    <a:pt x="62" y="18"/>
                  </a:lnTo>
                  <a:lnTo>
                    <a:pt x="78" y="17"/>
                  </a:lnTo>
                  <a:lnTo>
                    <a:pt x="91" y="12"/>
                  </a:lnTo>
                  <a:lnTo>
                    <a:pt x="102" y="8"/>
                  </a:lnTo>
                  <a:lnTo>
                    <a:pt x="111" y="3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24" y="3"/>
                  </a:lnTo>
                  <a:lnTo>
                    <a:pt x="123" y="10"/>
                  </a:lnTo>
                  <a:lnTo>
                    <a:pt x="120" y="17"/>
                  </a:lnTo>
                  <a:lnTo>
                    <a:pt x="116" y="25"/>
                  </a:lnTo>
                  <a:lnTo>
                    <a:pt x="108" y="32"/>
                  </a:lnTo>
                  <a:lnTo>
                    <a:pt x="96" y="38"/>
                  </a:lnTo>
                  <a:lnTo>
                    <a:pt x="82" y="42"/>
                  </a:lnTo>
                  <a:lnTo>
                    <a:pt x="62" y="43"/>
                  </a:lnTo>
                  <a:lnTo>
                    <a:pt x="43" y="42"/>
                  </a:lnTo>
                  <a:lnTo>
                    <a:pt x="28" y="38"/>
                  </a:lnTo>
                  <a:lnTo>
                    <a:pt x="16" y="32"/>
                  </a:lnTo>
                  <a:lnTo>
                    <a:pt x="10" y="25"/>
                  </a:lnTo>
                  <a:lnTo>
                    <a:pt x="4" y="17"/>
                  </a:lnTo>
                  <a:lnTo>
                    <a:pt x="2" y="10"/>
                  </a:lnTo>
                  <a:lnTo>
                    <a:pt x="0" y="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6" name="Freeform 19"/>
            <p:cNvSpPr>
              <a:spLocks/>
            </p:cNvSpPr>
            <p:nvPr/>
          </p:nvSpPr>
          <p:spPr bwMode="auto">
            <a:xfrm>
              <a:off x="1287" y="3640"/>
              <a:ext cx="113" cy="19"/>
            </a:xfrm>
            <a:custGeom>
              <a:avLst/>
              <a:gdLst>
                <a:gd name="T0" fmla="*/ 2 w 562"/>
                <a:gd name="T1" fmla="*/ 0 h 92"/>
                <a:gd name="T2" fmla="*/ 8 w 562"/>
                <a:gd name="T3" fmla="*/ 0 h 92"/>
                <a:gd name="T4" fmla="*/ 19 w 562"/>
                <a:gd name="T5" fmla="*/ 4 h 92"/>
                <a:gd name="T6" fmla="*/ 33 w 562"/>
                <a:gd name="T7" fmla="*/ 8 h 92"/>
                <a:gd name="T8" fmla="*/ 53 w 562"/>
                <a:gd name="T9" fmla="*/ 15 h 92"/>
                <a:gd name="T10" fmla="*/ 74 w 562"/>
                <a:gd name="T11" fmla="*/ 22 h 92"/>
                <a:gd name="T12" fmla="*/ 101 w 562"/>
                <a:gd name="T13" fmla="*/ 30 h 92"/>
                <a:gd name="T14" fmla="*/ 130 w 562"/>
                <a:gd name="T15" fmla="*/ 38 h 92"/>
                <a:gd name="T16" fmla="*/ 163 w 562"/>
                <a:gd name="T17" fmla="*/ 45 h 92"/>
                <a:gd name="T18" fmla="*/ 199 w 562"/>
                <a:gd name="T19" fmla="*/ 51 h 92"/>
                <a:gd name="T20" fmla="*/ 239 w 562"/>
                <a:gd name="T21" fmla="*/ 55 h 92"/>
                <a:gd name="T22" fmla="*/ 281 w 562"/>
                <a:gd name="T23" fmla="*/ 56 h 92"/>
                <a:gd name="T24" fmla="*/ 323 w 562"/>
                <a:gd name="T25" fmla="*/ 55 h 92"/>
                <a:gd name="T26" fmla="*/ 363 w 562"/>
                <a:gd name="T27" fmla="*/ 51 h 92"/>
                <a:gd name="T28" fmla="*/ 399 w 562"/>
                <a:gd name="T29" fmla="*/ 45 h 92"/>
                <a:gd name="T30" fmla="*/ 432 w 562"/>
                <a:gd name="T31" fmla="*/ 38 h 92"/>
                <a:gd name="T32" fmla="*/ 462 w 562"/>
                <a:gd name="T33" fmla="*/ 30 h 92"/>
                <a:gd name="T34" fmla="*/ 488 w 562"/>
                <a:gd name="T35" fmla="*/ 22 h 92"/>
                <a:gd name="T36" fmla="*/ 510 w 562"/>
                <a:gd name="T37" fmla="*/ 15 h 92"/>
                <a:gd name="T38" fmla="*/ 529 w 562"/>
                <a:gd name="T39" fmla="*/ 8 h 92"/>
                <a:gd name="T40" fmla="*/ 544 w 562"/>
                <a:gd name="T41" fmla="*/ 4 h 92"/>
                <a:gd name="T42" fmla="*/ 554 w 562"/>
                <a:gd name="T43" fmla="*/ 0 h 92"/>
                <a:gd name="T44" fmla="*/ 561 w 562"/>
                <a:gd name="T45" fmla="*/ 0 h 92"/>
                <a:gd name="T46" fmla="*/ 562 w 562"/>
                <a:gd name="T47" fmla="*/ 2 h 92"/>
                <a:gd name="T48" fmla="*/ 562 w 562"/>
                <a:gd name="T49" fmla="*/ 7 h 92"/>
                <a:gd name="T50" fmla="*/ 559 w 562"/>
                <a:gd name="T51" fmla="*/ 14 h 92"/>
                <a:gd name="T52" fmla="*/ 553 w 562"/>
                <a:gd name="T53" fmla="*/ 22 h 92"/>
                <a:gd name="T54" fmla="*/ 545 w 562"/>
                <a:gd name="T55" fmla="*/ 31 h 92"/>
                <a:gd name="T56" fmla="*/ 533 w 562"/>
                <a:gd name="T57" fmla="*/ 40 h 92"/>
                <a:gd name="T58" fmla="*/ 518 w 562"/>
                <a:gd name="T59" fmla="*/ 49 h 92"/>
                <a:gd name="T60" fmla="*/ 498 w 562"/>
                <a:gd name="T61" fmla="*/ 59 h 92"/>
                <a:gd name="T62" fmla="*/ 475 w 562"/>
                <a:gd name="T63" fmla="*/ 68 h 92"/>
                <a:gd name="T64" fmla="*/ 447 w 562"/>
                <a:gd name="T65" fmla="*/ 76 h 92"/>
                <a:gd name="T66" fmla="*/ 414 w 562"/>
                <a:gd name="T67" fmla="*/ 83 h 92"/>
                <a:gd name="T68" fmla="*/ 375 w 562"/>
                <a:gd name="T69" fmla="*/ 87 h 92"/>
                <a:gd name="T70" fmla="*/ 331 w 562"/>
                <a:gd name="T71" fmla="*/ 91 h 92"/>
                <a:gd name="T72" fmla="*/ 281 w 562"/>
                <a:gd name="T73" fmla="*/ 92 h 92"/>
                <a:gd name="T74" fmla="*/ 231 w 562"/>
                <a:gd name="T75" fmla="*/ 91 h 92"/>
                <a:gd name="T76" fmla="*/ 187 w 562"/>
                <a:gd name="T77" fmla="*/ 87 h 92"/>
                <a:gd name="T78" fmla="*/ 149 w 562"/>
                <a:gd name="T79" fmla="*/ 83 h 92"/>
                <a:gd name="T80" fmla="*/ 115 w 562"/>
                <a:gd name="T81" fmla="*/ 76 h 92"/>
                <a:gd name="T82" fmla="*/ 88 w 562"/>
                <a:gd name="T83" fmla="*/ 68 h 92"/>
                <a:gd name="T84" fmla="*/ 64 w 562"/>
                <a:gd name="T85" fmla="*/ 59 h 92"/>
                <a:gd name="T86" fmla="*/ 45 w 562"/>
                <a:gd name="T87" fmla="*/ 49 h 92"/>
                <a:gd name="T88" fmla="*/ 30 w 562"/>
                <a:gd name="T89" fmla="*/ 40 h 92"/>
                <a:gd name="T90" fmla="*/ 18 w 562"/>
                <a:gd name="T91" fmla="*/ 31 h 92"/>
                <a:gd name="T92" fmla="*/ 9 w 562"/>
                <a:gd name="T93" fmla="*/ 22 h 92"/>
                <a:gd name="T94" fmla="*/ 3 w 562"/>
                <a:gd name="T95" fmla="*/ 14 h 92"/>
                <a:gd name="T96" fmla="*/ 0 w 562"/>
                <a:gd name="T97" fmla="*/ 7 h 92"/>
                <a:gd name="T98" fmla="*/ 0 w 562"/>
                <a:gd name="T99" fmla="*/ 2 h 92"/>
                <a:gd name="T100" fmla="*/ 2 w 562"/>
                <a:gd name="T10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62" h="92">
                  <a:moveTo>
                    <a:pt x="2" y="0"/>
                  </a:moveTo>
                  <a:lnTo>
                    <a:pt x="8" y="0"/>
                  </a:lnTo>
                  <a:lnTo>
                    <a:pt x="19" y="4"/>
                  </a:lnTo>
                  <a:lnTo>
                    <a:pt x="33" y="8"/>
                  </a:lnTo>
                  <a:lnTo>
                    <a:pt x="53" y="15"/>
                  </a:lnTo>
                  <a:lnTo>
                    <a:pt x="74" y="22"/>
                  </a:lnTo>
                  <a:lnTo>
                    <a:pt x="101" y="30"/>
                  </a:lnTo>
                  <a:lnTo>
                    <a:pt x="130" y="38"/>
                  </a:lnTo>
                  <a:lnTo>
                    <a:pt x="163" y="45"/>
                  </a:lnTo>
                  <a:lnTo>
                    <a:pt x="199" y="51"/>
                  </a:lnTo>
                  <a:lnTo>
                    <a:pt x="239" y="55"/>
                  </a:lnTo>
                  <a:lnTo>
                    <a:pt x="281" y="56"/>
                  </a:lnTo>
                  <a:lnTo>
                    <a:pt x="323" y="55"/>
                  </a:lnTo>
                  <a:lnTo>
                    <a:pt x="363" y="51"/>
                  </a:lnTo>
                  <a:lnTo>
                    <a:pt x="399" y="45"/>
                  </a:lnTo>
                  <a:lnTo>
                    <a:pt x="432" y="38"/>
                  </a:lnTo>
                  <a:lnTo>
                    <a:pt x="462" y="30"/>
                  </a:lnTo>
                  <a:lnTo>
                    <a:pt x="488" y="22"/>
                  </a:lnTo>
                  <a:lnTo>
                    <a:pt x="510" y="15"/>
                  </a:lnTo>
                  <a:lnTo>
                    <a:pt x="529" y="8"/>
                  </a:lnTo>
                  <a:lnTo>
                    <a:pt x="544" y="4"/>
                  </a:lnTo>
                  <a:lnTo>
                    <a:pt x="554" y="0"/>
                  </a:lnTo>
                  <a:lnTo>
                    <a:pt x="561" y="0"/>
                  </a:lnTo>
                  <a:lnTo>
                    <a:pt x="562" y="2"/>
                  </a:lnTo>
                  <a:lnTo>
                    <a:pt x="562" y="7"/>
                  </a:lnTo>
                  <a:lnTo>
                    <a:pt x="559" y="14"/>
                  </a:lnTo>
                  <a:lnTo>
                    <a:pt x="553" y="22"/>
                  </a:lnTo>
                  <a:lnTo>
                    <a:pt x="545" y="31"/>
                  </a:lnTo>
                  <a:lnTo>
                    <a:pt x="533" y="40"/>
                  </a:lnTo>
                  <a:lnTo>
                    <a:pt x="518" y="49"/>
                  </a:lnTo>
                  <a:lnTo>
                    <a:pt x="498" y="59"/>
                  </a:lnTo>
                  <a:lnTo>
                    <a:pt x="475" y="68"/>
                  </a:lnTo>
                  <a:lnTo>
                    <a:pt x="447" y="76"/>
                  </a:lnTo>
                  <a:lnTo>
                    <a:pt x="414" y="83"/>
                  </a:lnTo>
                  <a:lnTo>
                    <a:pt x="375" y="87"/>
                  </a:lnTo>
                  <a:lnTo>
                    <a:pt x="331" y="91"/>
                  </a:lnTo>
                  <a:lnTo>
                    <a:pt x="281" y="92"/>
                  </a:lnTo>
                  <a:lnTo>
                    <a:pt x="231" y="91"/>
                  </a:lnTo>
                  <a:lnTo>
                    <a:pt x="187" y="87"/>
                  </a:lnTo>
                  <a:lnTo>
                    <a:pt x="149" y="83"/>
                  </a:lnTo>
                  <a:lnTo>
                    <a:pt x="115" y="76"/>
                  </a:lnTo>
                  <a:lnTo>
                    <a:pt x="88" y="68"/>
                  </a:lnTo>
                  <a:lnTo>
                    <a:pt x="64" y="59"/>
                  </a:lnTo>
                  <a:lnTo>
                    <a:pt x="45" y="49"/>
                  </a:lnTo>
                  <a:lnTo>
                    <a:pt x="30" y="40"/>
                  </a:lnTo>
                  <a:lnTo>
                    <a:pt x="18" y="31"/>
                  </a:lnTo>
                  <a:lnTo>
                    <a:pt x="9" y="22"/>
                  </a:lnTo>
                  <a:lnTo>
                    <a:pt x="3" y="14"/>
                  </a:lnTo>
                  <a:lnTo>
                    <a:pt x="0" y="7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7945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7" name="Freeform 20"/>
            <p:cNvSpPr>
              <a:spLocks/>
            </p:cNvSpPr>
            <p:nvPr/>
          </p:nvSpPr>
          <p:spPr bwMode="auto">
            <a:xfrm>
              <a:off x="1084" y="3760"/>
              <a:ext cx="259" cy="134"/>
            </a:xfrm>
            <a:custGeom>
              <a:avLst/>
              <a:gdLst>
                <a:gd name="T0" fmla="*/ 1298 w 1298"/>
                <a:gd name="T1" fmla="*/ 0 h 674"/>
                <a:gd name="T2" fmla="*/ 1298 w 1298"/>
                <a:gd name="T3" fmla="*/ 674 h 674"/>
                <a:gd name="T4" fmla="*/ 0 w 1298"/>
                <a:gd name="T5" fmla="*/ 674 h 674"/>
                <a:gd name="T6" fmla="*/ 3 w 1298"/>
                <a:gd name="T7" fmla="*/ 640 h 674"/>
                <a:gd name="T8" fmla="*/ 14 w 1298"/>
                <a:gd name="T9" fmla="*/ 603 h 674"/>
                <a:gd name="T10" fmla="*/ 31 w 1298"/>
                <a:gd name="T11" fmla="*/ 567 h 674"/>
                <a:gd name="T12" fmla="*/ 54 w 1298"/>
                <a:gd name="T13" fmla="*/ 530 h 674"/>
                <a:gd name="T14" fmla="*/ 82 w 1298"/>
                <a:gd name="T15" fmla="*/ 492 h 674"/>
                <a:gd name="T16" fmla="*/ 116 w 1298"/>
                <a:gd name="T17" fmla="*/ 453 h 674"/>
                <a:gd name="T18" fmla="*/ 155 w 1298"/>
                <a:gd name="T19" fmla="*/ 416 h 674"/>
                <a:gd name="T20" fmla="*/ 200 w 1298"/>
                <a:gd name="T21" fmla="*/ 378 h 674"/>
                <a:gd name="T22" fmla="*/ 249 w 1298"/>
                <a:gd name="T23" fmla="*/ 341 h 674"/>
                <a:gd name="T24" fmla="*/ 302 w 1298"/>
                <a:gd name="T25" fmla="*/ 305 h 674"/>
                <a:gd name="T26" fmla="*/ 359 w 1298"/>
                <a:gd name="T27" fmla="*/ 269 h 674"/>
                <a:gd name="T28" fmla="*/ 418 w 1298"/>
                <a:gd name="T29" fmla="*/ 235 h 674"/>
                <a:gd name="T30" fmla="*/ 482 w 1298"/>
                <a:gd name="T31" fmla="*/ 202 h 674"/>
                <a:gd name="T32" fmla="*/ 548 w 1298"/>
                <a:gd name="T33" fmla="*/ 171 h 674"/>
                <a:gd name="T34" fmla="*/ 617 w 1298"/>
                <a:gd name="T35" fmla="*/ 142 h 674"/>
                <a:gd name="T36" fmla="*/ 689 w 1298"/>
                <a:gd name="T37" fmla="*/ 115 h 674"/>
                <a:gd name="T38" fmla="*/ 761 w 1298"/>
                <a:gd name="T39" fmla="*/ 90 h 674"/>
                <a:gd name="T40" fmla="*/ 836 w 1298"/>
                <a:gd name="T41" fmla="*/ 68 h 674"/>
                <a:gd name="T42" fmla="*/ 912 w 1298"/>
                <a:gd name="T43" fmla="*/ 48 h 674"/>
                <a:gd name="T44" fmla="*/ 988 w 1298"/>
                <a:gd name="T45" fmla="*/ 31 h 674"/>
                <a:gd name="T46" fmla="*/ 1066 w 1298"/>
                <a:gd name="T47" fmla="*/ 19 h 674"/>
                <a:gd name="T48" fmla="*/ 1144 w 1298"/>
                <a:gd name="T49" fmla="*/ 8 h 674"/>
                <a:gd name="T50" fmla="*/ 1222 w 1298"/>
                <a:gd name="T51" fmla="*/ 3 h 674"/>
                <a:gd name="T52" fmla="*/ 1298 w 1298"/>
                <a:gd name="T53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98" h="674">
                  <a:moveTo>
                    <a:pt x="1298" y="0"/>
                  </a:moveTo>
                  <a:lnTo>
                    <a:pt x="1298" y="674"/>
                  </a:lnTo>
                  <a:lnTo>
                    <a:pt x="0" y="674"/>
                  </a:lnTo>
                  <a:lnTo>
                    <a:pt x="3" y="640"/>
                  </a:lnTo>
                  <a:lnTo>
                    <a:pt x="14" y="603"/>
                  </a:lnTo>
                  <a:lnTo>
                    <a:pt x="31" y="567"/>
                  </a:lnTo>
                  <a:lnTo>
                    <a:pt x="54" y="530"/>
                  </a:lnTo>
                  <a:lnTo>
                    <a:pt x="82" y="492"/>
                  </a:lnTo>
                  <a:lnTo>
                    <a:pt x="116" y="453"/>
                  </a:lnTo>
                  <a:lnTo>
                    <a:pt x="155" y="416"/>
                  </a:lnTo>
                  <a:lnTo>
                    <a:pt x="200" y="378"/>
                  </a:lnTo>
                  <a:lnTo>
                    <a:pt x="249" y="341"/>
                  </a:lnTo>
                  <a:lnTo>
                    <a:pt x="302" y="305"/>
                  </a:lnTo>
                  <a:lnTo>
                    <a:pt x="359" y="269"/>
                  </a:lnTo>
                  <a:lnTo>
                    <a:pt x="418" y="235"/>
                  </a:lnTo>
                  <a:lnTo>
                    <a:pt x="482" y="202"/>
                  </a:lnTo>
                  <a:lnTo>
                    <a:pt x="548" y="171"/>
                  </a:lnTo>
                  <a:lnTo>
                    <a:pt x="617" y="142"/>
                  </a:lnTo>
                  <a:lnTo>
                    <a:pt x="689" y="115"/>
                  </a:lnTo>
                  <a:lnTo>
                    <a:pt x="761" y="90"/>
                  </a:lnTo>
                  <a:lnTo>
                    <a:pt x="836" y="68"/>
                  </a:lnTo>
                  <a:lnTo>
                    <a:pt x="912" y="48"/>
                  </a:lnTo>
                  <a:lnTo>
                    <a:pt x="988" y="31"/>
                  </a:lnTo>
                  <a:lnTo>
                    <a:pt x="1066" y="19"/>
                  </a:lnTo>
                  <a:lnTo>
                    <a:pt x="1144" y="8"/>
                  </a:lnTo>
                  <a:lnTo>
                    <a:pt x="1222" y="3"/>
                  </a:lnTo>
                  <a:lnTo>
                    <a:pt x="1298" y="0"/>
                  </a:lnTo>
                  <a:close/>
                </a:path>
              </a:pathLst>
            </a:custGeom>
            <a:solidFill>
              <a:srgbClr val="B4DEF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8" name="Freeform 21"/>
            <p:cNvSpPr>
              <a:spLocks/>
            </p:cNvSpPr>
            <p:nvPr/>
          </p:nvSpPr>
          <p:spPr bwMode="auto">
            <a:xfrm>
              <a:off x="1343" y="3760"/>
              <a:ext cx="260" cy="134"/>
            </a:xfrm>
            <a:custGeom>
              <a:avLst/>
              <a:gdLst>
                <a:gd name="T0" fmla="*/ 0 w 1298"/>
                <a:gd name="T1" fmla="*/ 0 h 674"/>
                <a:gd name="T2" fmla="*/ 78 w 1298"/>
                <a:gd name="T3" fmla="*/ 3 h 674"/>
                <a:gd name="T4" fmla="*/ 154 w 1298"/>
                <a:gd name="T5" fmla="*/ 8 h 674"/>
                <a:gd name="T6" fmla="*/ 232 w 1298"/>
                <a:gd name="T7" fmla="*/ 19 h 674"/>
                <a:gd name="T8" fmla="*/ 310 w 1298"/>
                <a:gd name="T9" fmla="*/ 31 h 674"/>
                <a:gd name="T10" fmla="*/ 386 w 1298"/>
                <a:gd name="T11" fmla="*/ 48 h 674"/>
                <a:gd name="T12" fmla="*/ 462 w 1298"/>
                <a:gd name="T13" fmla="*/ 68 h 674"/>
                <a:gd name="T14" fmla="*/ 537 w 1298"/>
                <a:gd name="T15" fmla="*/ 90 h 674"/>
                <a:gd name="T16" fmla="*/ 609 w 1298"/>
                <a:gd name="T17" fmla="*/ 115 h 674"/>
                <a:gd name="T18" fmla="*/ 681 w 1298"/>
                <a:gd name="T19" fmla="*/ 142 h 674"/>
                <a:gd name="T20" fmla="*/ 750 w 1298"/>
                <a:gd name="T21" fmla="*/ 171 h 674"/>
                <a:gd name="T22" fmla="*/ 816 w 1298"/>
                <a:gd name="T23" fmla="*/ 202 h 674"/>
                <a:gd name="T24" fmla="*/ 880 w 1298"/>
                <a:gd name="T25" fmla="*/ 235 h 674"/>
                <a:gd name="T26" fmla="*/ 940 w 1298"/>
                <a:gd name="T27" fmla="*/ 269 h 674"/>
                <a:gd name="T28" fmla="*/ 997 w 1298"/>
                <a:gd name="T29" fmla="*/ 305 h 674"/>
                <a:gd name="T30" fmla="*/ 1049 w 1298"/>
                <a:gd name="T31" fmla="*/ 341 h 674"/>
                <a:gd name="T32" fmla="*/ 1098 w 1298"/>
                <a:gd name="T33" fmla="*/ 378 h 674"/>
                <a:gd name="T34" fmla="*/ 1143 w 1298"/>
                <a:gd name="T35" fmla="*/ 416 h 674"/>
                <a:gd name="T36" fmla="*/ 1182 w 1298"/>
                <a:gd name="T37" fmla="*/ 453 h 674"/>
                <a:gd name="T38" fmla="*/ 1216 w 1298"/>
                <a:gd name="T39" fmla="*/ 492 h 674"/>
                <a:gd name="T40" fmla="*/ 1245 w 1298"/>
                <a:gd name="T41" fmla="*/ 530 h 674"/>
                <a:gd name="T42" fmla="*/ 1268 w 1298"/>
                <a:gd name="T43" fmla="*/ 567 h 674"/>
                <a:gd name="T44" fmla="*/ 1285 w 1298"/>
                <a:gd name="T45" fmla="*/ 603 h 674"/>
                <a:gd name="T46" fmla="*/ 1295 w 1298"/>
                <a:gd name="T47" fmla="*/ 640 h 674"/>
                <a:gd name="T48" fmla="*/ 1298 w 1298"/>
                <a:gd name="T49" fmla="*/ 674 h 674"/>
                <a:gd name="T50" fmla="*/ 0 w 1298"/>
                <a:gd name="T51" fmla="*/ 674 h 674"/>
                <a:gd name="T52" fmla="*/ 0 w 1298"/>
                <a:gd name="T53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98" h="674">
                  <a:moveTo>
                    <a:pt x="0" y="0"/>
                  </a:moveTo>
                  <a:lnTo>
                    <a:pt x="78" y="3"/>
                  </a:lnTo>
                  <a:lnTo>
                    <a:pt x="154" y="8"/>
                  </a:lnTo>
                  <a:lnTo>
                    <a:pt x="232" y="19"/>
                  </a:lnTo>
                  <a:lnTo>
                    <a:pt x="310" y="31"/>
                  </a:lnTo>
                  <a:lnTo>
                    <a:pt x="386" y="48"/>
                  </a:lnTo>
                  <a:lnTo>
                    <a:pt x="462" y="68"/>
                  </a:lnTo>
                  <a:lnTo>
                    <a:pt x="537" y="90"/>
                  </a:lnTo>
                  <a:lnTo>
                    <a:pt x="609" y="115"/>
                  </a:lnTo>
                  <a:lnTo>
                    <a:pt x="681" y="142"/>
                  </a:lnTo>
                  <a:lnTo>
                    <a:pt x="750" y="171"/>
                  </a:lnTo>
                  <a:lnTo>
                    <a:pt x="816" y="202"/>
                  </a:lnTo>
                  <a:lnTo>
                    <a:pt x="880" y="235"/>
                  </a:lnTo>
                  <a:lnTo>
                    <a:pt x="940" y="269"/>
                  </a:lnTo>
                  <a:lnTo>
                    <a:pt x="997" y="305"/>
                  </a:lnTo>
                  <a:lnTo>
                    <a:pt x="1049" y="341"/>
                  </a:lnTo>
                  <a:lnTo>
                    <a:pt x="1098" y="378"/>
                  </a:lnTo>
                  <a:lnTo>
                    <a:pt x="1143" y="416"/>
                  </a:lnTo>
                  <a:lnTo>
                    <a:pt x="1182" y="453"/>
                  </a:lnTo>
                  <a:lnTo>
                    <a:pt x="1216" y="492"/>
                  </a:lnTo>
                  <a:lnTo>
                    <a:pt x="1245" y="530"/>
                  </a:lnTo>
                  <a:lnTo>
                    <a:pt x="1268" y="567"/>
                  </a:lnTo>
                  <a:lnTo>
                    <a:pt x="1285" y="603"/>
                  </a:lnTo>
                  <a:lnTo>
                    <a:pt x="1295" y="640"/>
                  </a:lnTo>
                  <a:lnTo>
                    <a:pt x="1298" y="674"/>
                  </a:lnTo>
                  <a:lnTo>
                    <a:pt x="0" y="6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DEF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9" name="Freeform 22"/>
            <p:cNvSpPr>
              <a:spLocks/>
            </p:cNvSpPr>
            <p:nvPr/>
          </p:nvSpPr>
          <p:spPr bwMode="auto">
            <a:xfrm>
              <a:off x="1290" y="3755"/>
              <a:ext cx="107" cy="29"/>
            </a:xfrm>
            <a:custGeom>
              <a:avLst/>
              <a:gdLst>
                <a:gd name="T0" fmla="*/ 237 w 535"/>
                <a:gd name="T1" fmla="*/ 0 h 141"/>
                <a:gd name="T2" fmla="*/ 282 w 535"/>
                <a:gd name="T3" fmla="*/ 1 h 141"/>
                <a:gd name="T4" fmla="*/ 324 w 535"/>
                <a:gd name="T5" fmla="*/ 3 h 141"/>
                <a:gd name="T6" fmla="*/ 363 w 535"/>
                <a:gd name="T7" fmla="*/ 6 h 141"/>
                <a:gd name="T8" fmla="*/ 400 w 535"/>
                <a:gd name="T9" fmla="*/ 12 h 141"/>
                <a:gd name="T10" fmla="*/ 433 w 535"/>
                <a:gd name="T11" fmla="*/ 18 h 141"/>
                <a:gd name="T12" fmla="*/ 463 w 535"/>
                <a:gd name="T13" fmla="*/ 25 h 141"/>
                <a:gd name="T14" fmla="*/ 487 w 535"/>
                <a:gd name="T15" fmla="*/ 30 h 141"/>
                <a:gd name="T16" fmla="*/ 507 w 535"/>
                <a:gd name="T17" fmla="*/ 36 h 141"/>
                <a:gd name="T18" fmla="*/ 522 w 535"/>
                <a:gd name="T19" fmla="*/ 41 h 141"/>
                <a:gd name="T20" fmla="*/ 531 w 535"/>
                <a:gd name="T21" fmla="*/ 44 h 141"/>
                <a:gd name="T22" fmla="*/ 535 w 535"/>
                <a:gd name="T23" fmla="*/ 45 h 141"/>
                <a:gd name="T24" fmla="*/ 532 w 535"/>
                <a:gd name="T25" fmla="*/ 47 h 141"/>
                <a:gd name="T26" fmla="*/ 528 w 535"/>
                <a:gd name="T27" fmla="*/ 52 h 141"/>
                <a:gd name="T28" fmla="*/ 520 w 535"/>
                <a:gd name="T29" fmla="*/ 60 h 141"/>
                <a:gd name="T30" fmla="*/ 507 w 535"/>
                <a:gd name="T31" fmla="*/ 69 h 141"/>
                <a:gd name="T32" fmla="*/ 491 w 535"/>
                <a:gd name="T33" fmla="*/ 81 h 141"/>
                <a:gd name="T34" fmla="*/ 472 w 535"/>
                <a:gd name="T35" fmla="*/ 93 h 141"/>
                <a:gd name="T36" fmla="*/ 448 w 535"/>
                <a:gd name="T37" fmla="*/ 105 h 141"/>
                <a:gd name="T38" fmla="*/ 420 w 535"/>
                <a:gd name="T39" fmla="*/ 116 h 141"/>
                <a:gd name="T40" fmla="*/ 388 w 535"/>
                <a:gd name="T41" fmla="*/ 127 h 141"/>
                <a:gd name="T42" fmla="*/ 353 w 535"/>
                <a:gd name="T43" fmla="*/ 135 h 141"/>
                <a:gd name="T44" fmla="*/ 312 w 535"/>
                <a:gd name="T45" fmla="*/ 140 h 141"/>
                <a:gd name="T46" fmla="*/ 267 w 535"/>
                <a:gd name="T47" fmla="*/ 141 h 141"/>
                <a:gd name="T48" fmla="*/ 223 w 535"/>
                <a:gd name="T49" fmla="*/ 140 h 141"/>
                <a:gd name="T50" fmla="*/ 181 w 535"/>
                <a:gd name="T51" fmla="*/ 135 h 141"/>
                <a:gd name="T52" fmla="*/ 146 w 535"/>
                <a:gd name="T53" fmla="*/ 127 h 141"/>
                <a:gd name="T54" fmla="*/ 114 w 535"/>
                <a:gd name="T55" fmla="*/ 116 h 141"/>
                <a:gd name="T56" fmla="*/ 87 w 535"/>
                <a:gd name="T57" fmla="*/ 105 h 141"/>
                <a:gd name="T58" fmla="*/ 63 w 535"/>
                <a:gd name="T59" fmla="*/ 93 h 141"/>
                <a:gd name="T60" fmla="*/ 43 w 535"/>
                <a:gd name="T61" fmla="*/ 81 h 141"/>
                <a:gd name="T62" fmla="*/ 27 w 535"/>
                <a:gd name="T63" fmla="*/ 69 h 141"/>
                <a:gd name="T64" fmla="*/ 16 w 535"/>
                <a:gd name="T65" fmla="*/ 60 h 141"/>
                <a:gd name="T66" fmla="*/ 7 w 535"/>
                <a:gd name="T67" fmla="*/ 52 h 141"/>
                <a:gd name="T68" fmla="*/ 2 w 535"/>
                <a:gd name="T69" fmla="*/ 47 h 141"/>
                <a:gd name="T70" fmla="*/ 0 w 535"/>
                <a:gd name="T71" fmla="*/ 45 h 141"/>
                <a:gd name="T72" fmla="*/ 49 w 535"/>
                <a:gd name="T73" fmla="*/ 28 h 141"/>
                <a:gd name="T74" fmla="*/ 97 w 535"/>
                <a:gd name="T75" fmla="*/ 16 h 141"/>
                <a:gd name="T76" fmla="*/ 145 w 535"/>
                <a:gd name="T77" fmla="*/ 8 h 141"/>
                <a:gd name="T78" fmla="*/ 192 w 535"/>
                <a:gd name="T79" fmla="*/ 2 h 141"/>
                <a:gd name="T80" fmla="*/ 237 w 535"/>
                <a:gd name="T81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5" h="141">
                  <a:moveTo>
                    <a:pt x="237" y="0"/>
                  </a:moveTo>
                  <a:lnTo>
                    <a:pt x="282" y="1"/>
                  </a:lnTo>
                  <a:lnTo>
                    <a:pt x="324" y="3"/>
                  </a:lnTo>
                  <a:lnTo>
                    <a:pt x="363" y="6"/>
                  </a:lnTo>
                  <a:lnTo>
                    <a:pt x="400" y="12"/>
                  </a:lnTo>
                  <a:lnTo>
                    <a:pt x="433" y="18"/>
                  </a:lnTo>
                  <a:lnTo>
                    <a:pt x="463" y="25"/>
                  </a:lnTo>
                  <a:lnTo>
                    <a:pt x="487" y="30"/>
                  </a:lnTo>
                  <a:lnTo>
                    <a:pt x="507" y="36"/>
                  </a:lnTo>
                  <a:lnTo>
                    <a:pt x="522" y="41"/>
                  </a:lnTo>
                  <a:lnTo>
                    <a:pt x="531" y="44"/>
                  </a:lnTo>
                  <a:lnTo>
                    <a:pt x="535" y="45"/>
                  </a:lnTo>
                  <a:lnTo>
                    <a:pt x="532" y="47"/>
                  </a:lnTo>
                  <a:lnTo>
                    <a:pt x="528" y="52"/>
                  </a:lnTo>
                  <a:lnTo>
                    <a:pt x="520" y="60"/>
                  </a:lnTo>
                  <a:lnTo>
                    <a:pt x="507" y="69"/>
                  </a:lnTo>
                  <a:lnTo>
                    <a:pt x="491" y="81"/>
                  </a:lnTo>
                  <a:lnTo>
                    <a:pt x="472" y="93"/>
                  </a:lnTo>
                  <a:lnTo>
                    <a:pt x="448" y="105"/>
                  </a:lnTo>
                  <a:lnTo>
                    <a:pt x="420" y="116"/>
                  </a:lnTo>
                  <a:lnTo>
                    <a:pt x="388" y="127"/>
                  </a:lnTo>
                  <a:lnTo>
                    <a:pt x="353" y="135"/>
                  </a:lnTo>
                  <a:lnTo>
                    <a:pt x="312" y="140"/>
                  </a:lnTo>
                  <a:lnTo>
                    <a:pt x="267" y="141"/>
                  </a:lnTo>
                  <a:lnTo>
                    <a:pt x="223" y="140"/>
                  </a:lnTo>
                  <a:lnTo>
                    <a:pt x="181" y="135"/>
                  </a:lnTo>
                  <a:lnTo>
                    <a:pt x="146" y="127"/>
                  </a:lnTo>
                  <a:lnTo>
                    <a:pt x="114" y="116"/>
                  </a:lnTo>
                  <a:lnTo>
                    <a:pt x="87" y="105"/>
                  </a:lnTo>
                  <a:lnTo>
                    <a:pt x="63" y="93"/>
                  </a:lnTo>
                  <a:lnTo>
                    <a:pt x="43" y="81"/>
                  </a:lnTo>
                  <a:lnTo>
                    <a:pt x="27" y="69"/>
                  </a:lnTo>
                  <a:lnTo>
                    <a:pt x="16" y="60"/>
                  </a:lnTo>
                  <a:lnTo>
                    <a:pt x="7" y="52"/>
                  </a:lnTo>
                  <a:lnTo>
                    <a:pt x="2" y="47"/>
                  </a:lnTo>
                  <a:lnTo>
                    <a:pt x="0" y="45"/>
                  </a:lnTo>
                  <a:lnTo>
                    <a:pt x="49" y="28"/>
                  </a:lnTo>
                  <a:lnTo>
                    <a:pt x="97" y="16"/>
                  </a:lnTo>
                  <a:lnTo>
                    <a:pt x="145" y="8"/>
                  </a:lnTo>
                  <a:lnTo>
                    <a:pt x="192" y="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FDCC9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0" name="Freeform 23"/>
            <p:cNvSpPr>
              <a:spLocks/>
            </p:cNvSpPr>
            <p:nvPr/>
          </p:nvSpPr>
          <p:spPr bwMode="auto">
            <a:xfrm>
              <a:off x="1114" y="3149"/>
              <a:ext cx="504" cy="363"/>
            </a:xfrm>
            <a:custGeom>
              <a:avLst/>
              <a:gdLst>
                <a:gd name="T0" fmla="*/ 2511 w 2517"/>
                <a:gd name="T1" fmla="*/ 15 h 1815"/>
                <a:gd name="T2" fmla="*/ 2503 w 2517"/>
                <a:gd name="T3" fmla="*/ 87 h 1815"/>
                <a:gd name="T4" fmla="*/ 2432 w 2517"/>
                <a:gd name="T5" fmla="*/ 186 h 1815"/>
                <a:gd name="T6" fmla="*/ 2331 w 2517"/>
                <a:gd name="T7" fmla="*/ 281 h 1815"/>
                <a:gd name="T8" fmla="*/ 2238 w 2517"/>
                <a:gd name="T9" fmla="*/ 353 h 1815"/>
                <a:gd name="T10" fmla="*/ 2185 w 2517"/>
                <a:gd name="T11" fmla="*/ 391 h 1815"/>
                <a:gd name="T12" fmla="*/ 2273 w 2517"/>
                <a:gd name="T13" fmla="*/ 381 h 1815"/>
                <a:gd name="T14" fmla="*/ 2386 w 2517"/>
                <a:gd name="T15" fmla="*/ 356 h 1815"/>
                <a:gd name="T16" fmla="*/ 2473 w 2517"/>
                <a:gd name="T17" fmla="*/ 337 h 1815"/>
                <a:gd name="T18" fmla="*/ 2515 w 2517"/>
                <a:gd name="T19" fmla="*/ 350 h 1815"/>
                <a:gd name="T20" fmla="*/ 2494 w 2517"/>
                <a:gd name="T21" fmla="*/ 417 h 1815"/>
                <a:gd name="T22" fmla="*/ 2413 w 2517"/>
                <a:gd name="T23" fmla="*/ 509 h 1815"/>
                <a:gd name="T24" fmla="*/ 2323 w 2517"/>
                <a:gd name="T25" fmla="*/ 575 h 1815"/>
                <a:gd name="T26" fmla="*/ 2270 w 2517"/>
                <a:gd name="T27" fmla="*/ 607 h 1815"/>
                <a:gd name="T28" fmla="*/ 2303 w 2517"/>
                <a:gd name="T29" fmla="*/ 796 h 1815"/>
                <a:gd name="T30" fmla="*/ 2319 w 2517"/>
                <a:gd name="T31" fmla="*/ 1072 h 1815"/>
                <a:gd name="T32" fmla="*/ 2306 w 2517"/>
                <a:gd name="T33" fmla="*/ 1346 h 1815"/>
                <a:gd name="T34" fmla="*/ 2273 w 2517"/>
                <a:gd name="T35" fmla="*/ 1585 h 1815"/>
                <a:gd name="T36" fmla="*/ 2225 w 2517"/>
                <a:gd name="T37" fmla="*/ 1754 h 1815"/>
                <a:gd name="T38" fmla="*/ 2171 w 2517"/>
                <a:gd name="T39" fmla="*/ 1815 h 1815"/>
                <a:gd name="T40" fmla="*/ 2142 w 2517"/>
                <a:gd name="T41" fmla="*/ 1782 h 1815"/>
                <a:gd name="T42" fmla="*/ 2126 w 2517"/>
                <a:gd name="T43" fmla="*/ 1701 h 1815"/>
                <a:gd name="T44" fmla="*/ 2109 w 2517"/>
                <a:gd name="T45" fmla="*/ 1587 h 1815"/>
                <a:gd name="T46" fmla="*/ 2080 w 2517"/>
                <a:gd name="T47" fmla="*/ 1458 h 1815"/>
                <a:gd name="T48" fmla="*/ 2026 w 2517"/>
                <a:gd name="T49" fmla="*/ 1333 h 1815"/>
                <a:gd name="T50" fmla="*/ 1936 w 2517"/>
                <a:gd name="T51" fmla="*/ 1225 h 1815"/>
                <a:gd name="T52" fmla="*/ 1794 w 2517"/>
                <a:gd name="T53" fmla="*/ 1156 h 1815"/>
                <a:gd name="T54" fmla="*/ 1591 w 2517"/>
                <a:gd name="T55" fmla="*/ 1137 h 1815"/>
                <a:gd name="T56" fmla="*/ 1346 w 2517"/>
                <a:gd name="T57" fmla="*/ 1116 h 1815"/>
                <a:gd name="T58" fmla="*/ 1101 w 2517"/>
                <a:gd name="T59" fmla="*/ 1079 h 1815"/>
                <a:gd name="T60" fmla="*/ 878 w 2517"/>
                <a:gd name="T61" fmla="*/ 1033 h 1815"/>
                <a:gd name="T62" fmla="*/ 704 w 2517"/>
                <a:gd name="T63" fmla="*/ 992 h 1815"/>
                <a:gd name="T64" fmla="*/ 605 w 2517"/>
                <a:gd name="T65" fmla="*/ 965 h 1815"/>
                <a:gd name="T66" fmla="*/ 483 w 2517"/>
                <a:gd name="T67" fmla="*/ 1018 h 1815"/>
                <a:gd name="T68" fmla="*/ 333 w 2517"/>
                <a:gd name="T69" fmla="*/ 1151 h 1815"/>
                <a:gd name="T70" fmla="*/ 272 w 2517"/>
                <a:gd name="T71" fmla="*/ 1315 h 1815"/>
                <a:gd name="T72" fmla="*/ 265 w 2517"/>
                <a:gd name="T73" fmla="*/ 1486 h 1815"/>
                <a:gd name="T74" fmla="*/ 227 w 2517"/>
                <a:gd name="T75" fmla="*/ 1655 h 1815"/>
                <a:gd name="T76" fmla="*/ 165 w 2517"/>
                <a:gd name="T77" fmla="*/ 1781 h 1815"/>
                <a:gd name="T78" fmla="*/ 93 w 2517"/>
                <a:gd name="T79" fmla="*/ 1811 h 1815"/>
                <a:gd name="T80" fmla="*/ 42 w 2517"/>
                <a:gd name="T81" fmla="*/ 1726 h 1815"/>
                <a:gd name="T82" fmla="*/ 11 w 2517"/>
                <a:gd name="T83" fmla="*/ 1537 h 1815"/>
                <a:gd name="T84" fmla="*/ 0 w 2517"/>
                <a:gd name="T85" fmla="*/ 1257 h 1815"/>
                <a:gd name="T86" fmla="*/ 14 w 2517"/>
                <a:gd name="T87" fmla="*/ 917 h 1815"/>
                <a:gd name="T88" fmla="*/ 103 w 2517"/>
                <a:gd name="T89" fmla="*/ 637 h 1815"/>
                <a:gd name="T90" fmla="*/ 277 w 2517"/>
                <a:gd name="T91" fmla="*/ 408 h 1815"/>
                <a:gd name="T92" fmla="*/ 522 w 2517"/>
                <a:gd name="T93" fmla="*/ 238 h 1815"/>
                <a:gd name="T94" fmla="*/ 825 w 2517"/>
                <a:gd name="T95" fmla="*/ 137 h 1815"/>
                <a:gd name="T96" fmla="*/ 1168 w 2517"/>
                <a:gd name="T97" fmla="*/ 112 h 1815"/>
                <a:gd name="T98" fmla="*/ 1479 w 2517"/>
                <a:gd name="T99" fmla="*/ 131 h 1815"/>
                <a:gd name="T100" fmla="*/ 1757 w 2517"/>
                <a:gd name="T101" fmla="*/ 115 h 1815"/>
                <a:gd name="T102" fmla="*/ 2007 w 2517"/>
                <a:gd name="T103" fmla="*/ 79 h 1815"/>
                <a:gd name="T104" fmla="*/ 2219 w 2517"/>
                <a:gd name="T105" fmla="*/ 38 h 1815"/>
                <a:gd name="T106" fmla="*/ 2382 w 2517"/>
                <a:gd name="T107" fmla="*/ 6 h 1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17" h="1815">
                  <a:moveTo>
                    <a:pt x="2465" y="0"/>
                  </a:moveTo>
                  <a:lnTo>
                    <a:pt x="2485" y="1"/>
                  </a:lnTo>
                  <a:lnTo>
                    <a:pt x="2499" y="7"/>
                  </a:lnTo>
                  <a:lnTo>
                    <a:pt x="2511" y="15"/>
                  </a:lnTo>
                  <a:lnTo>
                    <a:pt x="2517" y="25"/>
                  </a:lnTo>
                  <a:lnTo>
                    <a:pt x="2517" y="39"/>
                  </a:lnTo>
                  <a:lnTo>
                    <a:pt x="2512" y="63"/>
                  </a:lnTo>
                  <a:lnTo>
                    <a:pt x="2503" y="87"/>
                  </a:lnTo>
                  <a:lnTo>
                    <a:pt x="2490" y="112"/>
                  </a:lnTo>
                  <a:lnTo>
                    <a:pt x="2473" y="136"/>
                  </a:lnTo>
                  <a:lnTo>
                    <a:pt x="2454" y="161"/>
                  </a:lnTo>
                  <a:lnTo>
                    <a:pt x="2432" y="186"/>
                  </a:lnTo>
                  <a:lnTo>
                    <a:pt x="2408" y="212"/>
                  </a:lnTo>
                  <a:lnTo>
                    <a:pt x="2383" y="236"/>
                  </a:lnTo>
                  <a:lnTo>
                    <a:pt x="2358" y="258"/>
                  </a:lnTo>
                  <a:lnTo>
                    <a:pt x="2331" y="281"/>
                  </a:lnTo>
                  <a:lnTo>
                    <a:pt x="2306" y="302"/>
                  </a:lnTo>
                  <a:lnTo>
                    <a:pt x="2282" y="321"/>
                  </a:lnTo>
                  <a:lnTo>
                    <a:pt x="2258" y="338"/>
                  </a:lnTo>
                  <a:lnTo>
                    <a:pt x="2238" y="353"/>
                  </a:lnTo>
                  <a:lnTo>
                    <a:pt x="2219" y="367"/>
                  </a:lnTo>
                  <a:lnTo>
                    <a:pt x="2205" y="377"/>
                  </a:lnTo>
                  <a:lnTo>
                    <a:pt x="2193" y="385"/>
                  </a:lnTo>
                  <a:lnTo>
                    <a:pt x="2185" y="391"/>
                  </a:lnTo>
                  <a:lnTo>
                    <a:pt x="2183" y="392"/>
                  </a:lnTo>
                  <a:lnTo>
                    <a:pt x="2213" y="390"/>
                  </a:lnTo>
                  <a:lnTo>
                    <a:pt x="2243" y="387"/>
                  </a:lnTo>
                  <a:lnTo>
                    <a:pt x="2273" y="381"/>
                  </a:lnTo>
                  <a:lnTo>
                    <a:pt x="2303" y="375"/>
                  </a:lnTo>
                  <a:lnTo>
                    <a:pt x="2331" y="368"/>
                  </a:lnTo>
                  <a:lnTo>
                    <a:pt x="2360" y="363"/>
                  </a:lnTo>
                  <a:lnTo>
                    <a:pt x="2386" y="356"/>
                  </a:lnTo>
                  <a:lnTo>
                    <a:pt x="2410" y="350"/>
                  </a:lnTo>
                  <a:lnTo>
                    <a:pt x="2434" y="344"/>
                  </a:lnTo>
                  <a:lnTo>
                    <a:pt x="2455" y="340"/>
                  </a:lnTo>
                  <a:lnTo>
                    <a:pt x="2473" y="337"/>
                  </a:lnTo>
                  <a:lnTo>
                    <a:pt x="2488" y="337"/>
                  </a:lnTo>
                  <a:lnTo>
                    <a:pt x="2501" y="338"/>
                  </a:lnTo>
                  <a:lnTo>
                    <a:pt x="2510" y="343"/>
                  </a:lnTo>
                  <a:lnTo>
                    <a:pt x="2515" y="350"/>
                  </a:lnTo>
                  <a:lnTo>
                    <a:pt x="2517" y="360"/>
                  </a:lnTo>
                  <a:lnTo>
                    <a:pt x="2514" y="374"/>
                  </a:lnTo>
                  <a:lnTo>
                    <a:pt x="2507" y="392"/>
                  </a:lnTo>
                  <a:lnTo>
                    <a:pt x="2494" y="417"/>
                  </a:lnTo>
                  <a:lnTo>
                    <a:pt x="2477" y="443"/>
                  </a:lnTo>
                  <a:lnTo>
                    <a:pt x="2457" y="465"/>
                  </a:lnTo>
                  <a:lnTo>
                    <a:pt x="2435" y="488"/>
                  </a:lnTo>
                  <a:lnTo>
                    <a:pt x="2413" y="509"/>
                  </a:lnTo>
                  <a:lnTo>
                    <a:pt x="2390" y="528"/>
                  </a:lnTo>
                  <a:lnTo>
                    <a:pt x="2367" y="546"/>
                  </a:lnTo>
                  <a:lnTo>
                    <a:pt x="2344" y="562"/>
                  </a:lnTo>
                  <a:lnTo>
                    <a:pt x="2323" y="575"/>
                  </a:lnTo>
                  <a:lnTo>
                    <a:pt x="2305" y="587"/>
                  </a:lnTo>
                  <a:lnTo>
                    <a:pt x="2289" y="596"/>
                  </a:lnTo>
                  <a:lnTo>
                    <a:pt x="2278" y="603"/>
                  </a:lnTo>
                  <a:lnTo>
                    <a:pt x="2270" y="607"/>
                  </a:lnTo>
                  <a:lnTo>
                    <a:pt x="2267" y="608"/>
                  </a:lnTo>
                  <a:lnTo>
                    <a:pt x="2281" y="668"/>
                  </a:lnTo>
                  <a:lnTo>
                    <a:pt x="2294" y="731"/>
                  </a:lnTo>
                  <a:lnTo>
                    <a:pt x="2303" y="796"/>
                  </a:lnTo>
                  <a:lnTo>
                    <a:pt x="2310" y="864"/>
                  </a:lnTo>
                  <a:lnTo>
                    <a:pt x="2315" y="932"/>
                  </a:lnTo>
                  <a:lnTo>
                    <a:pt x="2318" y="1002"/>
                  </a:lnTo>
                  <a:lnTo>
                    <a:pt x="2319" y="1072"/>
                  </a:lnTo>
                  <a:lnTo>
                    <a:pt x="2319" y="1143"/>
                  </a:lnTo>
                  <a:lnTo>
                    <a:pt x="2315" y="1211"/>
                  </a:lnTo>
                  <a:lnTo>
                    <a:pt x="2312" y="1280"/>
                  </a:lnTo>
                  <a:lnTo>
                    <a:pt x="2306" y="1346"/>
                  </a:lnTo>
                  <a:lnTo>
                    <a:pt x="2299" y="1412"/>
                  </a:lnTo>
                  <a:lnTo>
                    <a:pt x="2291" y="1473"/>
                  </a:lnTo>
                  <a:lnTo>
                    <a:pt x="2282" y="1530"/>
                  </a:lnTo>
                  <a:lnTo>
                    <a:pt x="2273" y="1585"/>
                  </a:lnTo>
                  <a:lnTo>
                    <a:pt x="2262" y="1636"/>
                  </a:lnTo>
                  <a:lnTo>
                    <a:pt x="2250" y="1680"/>
                  </a:lnTo>
                  <a:lnTo>
                    <a:pt x="2238" y="1719"/>
                  </a:lnTo>
                  <a:lnTo>
                    <a:pt x="2225" y="1754"/>
                  </a:lnTo>
                  <a:lnTo>
                    <a:pt x="2211" y="1780"/>
                  </a:lnTo>
                  <a:lnTo>
                    <a:pt x="2199" y="1799"/>
                  </a:lnTo>
                  <a:lnTo>
                    <a:pt x="2185" y="1811"/>
                  </a:lnTo>
                  <a:lnTo>
                    <a:pt x="2171" y="1815"/>
                  </a:lnTo>
                  <a:lnTo>
                    <a:pt x="2162" y="1812"/>
                  </a:lnTo>
                  <a:lnTo>
                    <a:pt x="2154" y="1806"/>
                  </a:lnTo>
                  <a:lnTo>
                    <a:pt x="2147" y="1796"/>
                  </a:lnTo>
                  <a:lnTo>
                    <a:pt x="2142" y="1782"/>
                  </a:lnTo>
                  <a:lnTo>
                    <a:pt x="2137" y="1766"/>
                  </a:lnTo>
                  <a:lnTo>
                    <a:pt x="2133" y="1747"/>
                  </a:lnTo>
                  <a:lnTo>
                    <a:pt x="2129" y="1725"/>
                  </a:lnTo>
                  <a:lnTo>
                    <a:pt x="2126" y="1701"/>
                  </a:lnTo>
                  <a:lnTo>
                    <a:pt x="2121" y="1675"/>
                  </a:lnTo>
                  <a:lnTo>
                    <a:pt x="2118" y="1647"/>
                  </a:lnTo>
                  <a:lnTo>
                    <a:pt x="2114" y="1617"/>
                  </a:lnTo>
                  <a:lnTo>
                    <a:pt x="2109" y="1587"/>
                  </a:lnTo>
                  <a:lnTo>
                    <a:pt x="2104" y="1556"/>
                  </a:lnTo>
                  <a:lnTo>
                    <a:pt x="2097" y="1524"/>
                  </a:lnTo>
                  <a:lnTo>
                    <a:pt x="2089" y="1490"/>
                  </a:lnTo>
                  <a:lnTo>
                    <a:pt x="2080" y="1458"/>
                  </a:lnTo>
                  <a:lnTo>
                    <a:pt x="2070" y="1425"/>
                  </a:lnTo>
                  <a:lnTo>
                    <a:pt x="2057" y="1393"/>
                  </a:lnTo>
                  <a:lnTo>
                    <a:pt x="2043" y="1362"/>
                  </a:lnTo>
                  <a:lnTo>
                    <a:pt x="2026" y="1333"/>
                  </a:lnTo>
                  <a:lnTo>
                    <a:pt x="2008" y="1303"/>
                  </a:lnTo>
                  <a:lnTo>
                    <a:pt x="1986" y="1275"/>
                  </a:lnTo>
                  <a:lnTo>
                    <a:pt x="1962" y="1249"/>
                  </a:lnTo>
                  <a:lnTo>
                    <a:pt x="1936" y="1225"/>
                  </a:lnTo>
                  <a:lnTo>
                    <a:pt x="1906" y="1204"/>
                  </a:lnTo>
                  <a:lnTo>
                    <a:pt x="1872" y="1185"/>
                  </a:lnTo>
                  <a:lnTo>
                    <a:pt x="1835" y="1169"/>
                  </a:lnTo>
                  <a:lnTo>
                    <a:pt x="1794" y="1156"/>
                  </a:lnTo>
                  <a:lnTo>
                    <a:pt x="1750" y="1146"/>
                  </a:lnTo>
                  <a:lnTo>
                    <a:pt x="1702" y="1140"/>
                  </a:lnTo>
                  <a:lnTo>
                    <a:pt x="1648" y="1138"/>
                  </a:lnTo>
                  <a:lnTo>
                    <a:pt x="1591" y="1137"/>
                  </a:lnTo>
                  <a:lnTo>
                    <a:pt x="1531" y="1135"/>
                  </a:lnTo>
                  <a:lnTo>
                    <a:pt x="1471" y="1130"/>
                  </a:lnTo>
                  <a:lnTo>
                    <a:pt x="1409" y="1124"/>
                  </a:lnTo>
                  <a:lnTo>
                    <a:pt x="1346" y="1116"/>
                  </a:lnTo>
                  <a:lnTo>
                    <a:pt x="1285" y="1108"/>
                  </a:lnTo>
                  <a:lnTo>
                    <a:pt x="1222" y="1099"/>
                  </a:lnTo>
                  <a:lnTo>
                    <a:pt x="1161" y="1089"/>
                  </a:lnTo>
                  <a:lnTo>
                    <a:pt x="1101" y="1079"/>
                  </a:lnTo>
                  <a:lnTo>
                    <a:pt x="1041" y="1067"/>
                  </a:lnTo>
                  <a:lnTo>
                    <a:pt x="984" y="1056"/>
                  </a:lnTo>
                  <a:lnTo>
                    <a:pt x="930" y="1044"/>
                  </a:lnTo>
                  <a:lnTo>
                    <a:pt x="878" y="1033"/>
                  </a:lnTo>
                  <a:lnTo>
                    <a:pt x="829" y="1021"/>
                  </a:lnTo>
                  <a:lnTo>
                    <a:pt x="783" y="1011"/>
                  </a:lnTo>
                  <a:lnTo>
                    <a:pt x="742" y="1001"/>
                  </a:lnTo>
                  <a:lnTo>
                    <a:pt x="704" y="992"/>
                  </a:lnTo>
                  <a:lnTo>
                    <a:pt x="671" y="984"/>
                  </a:lnTo>
                  <a:lnTo>
                    <a:pt x="643" y="976"/>
                  </a:lnTo>
                  <a:lnTo>
                    <a:pt x="622" y="970"/>
                  </a:lnTo>
                  <a:lnTo>
                    <a:pt x="605" y="965"/>
                  </a:lnTo>
                  <a:lnTo>
                    <a:pt x="595" y="963"/>
                  </a:lnTo>
                  <a:lnTo>
                    <a:pt x="591" y="962"/>
                  </a:lnTo>
                  <a:lnTo>
                    <a:pt x="535" y="989"/>
                  </a:lnTo>
                  <a:lnTo>
                    <a:pt x="483" y="1018"/>
                  </a:lnTo>
                  <a:lnTo>
                    <a:pt x="438" y="1048"/>
                  </a:lnTo>
                  <a:lnTo>
                    <a:pt x="398" y="1080"/>
                  </a:lnTo>
                  <a:lnTo>
                    <a:pt x="362" y="1114"/>
                  </a:lnTo>
                  <a:lnTo>
                    <a:pt x="333" y="1151"/>
                  </a:lnTo>
                  <a:lnTo>
                    <a:pt x="310" y="1188"/>
                  </a:lnTo>
                  <a:lnTo>
                    <a:pt x="291" y="1228"/>
                  </a:lnTo>
                  <a:lnTo>
                    <a:pt x="279" y="1271"/>
                  </a:lnTo>
                  <a:lnTo>
                    <a:pt x="272" y="1315"/>
                  </a:lnTo>
                  <a:lnTo>
                    <a:pt x="272" y="1363"/>
                  </a:lnTo>
                  <a:lnTo>
                    <a:pt x="272" y="1402"/>
                  </a:lnTo>
                  <a:lnTo>
                    <a:pt x="270" y="1444"/>
                  </a:lnTo>
                  <a:lnTo>
                    <a:pt x="265" y="1486"/>
                  </a:lnTo>
                  <a:lnTo>
                    <a:pt x="258" y="1529"/>
                  </a:lnTo>
                  <a:lnTo>
                    <a:pt x="250" y="1573"/>
                  </a:lnTo>
                  <a:lnTo>
                    <a:pt x="240" y="1615"/>
                  </a:lnTo>
                  <a:lnTo>
                    <a:pt x="227" y="1655"/>
                  </a:lnTo>
                  <a:lnTo>
                    <a:pt x="214" y="1693"/>
                  </a:lnTo>
                  <a:lnTo>
                    <a:pt x="198" y="1726"/>
                  </a:lnTo>
                  <a:lnTo>
                    <a:pt x="182" y="1756"/>
                  </a:lnTo>
                  <a:lnTo>
                    <a:pt x="165" y="1781"/>
                  </a:lnTo>
                  <a:lnTo>
                    <a:pt x="146" y="1799"/>
                  </a:lnTo>
                  <a:lnTo>
                    <a:pt x="127" y="1811"/>
                  </a:lnTo>
                  <a:lnTo>
                    <a:pt x="107" y="1814"/>
                  </a:lnTo>
                  <a:lnTo>
                    <a:pt x="93" y="1811"/>
                  </a:lnTo>
                  <a:lnTo>
                    <a:pt x="78" y="1800"/>
                  </a:lnTo>
                  <a:lnTo>
                    <a:pt x="65" y="1782"/>
                  </a:lnTo>
                  <a:lnTo>
                    <a:pt x="54" y="1757"/>
                  </a:lnTo>
                  <a:lnTo>
                    <a:pt x="42" y="1726"/>
                  </a:lnTo>
                  <a:lnTo>
                    <a:pt x="33" y="1688"/>
                  </a:lnTo>
                  <a:lnTo>
                    <a:pt x="24" y="1644"/>
                  </a:lnTo>
                  <a:lnTo>
                    <a:pt x="17" y="1593"/>
                  </a:lnTo>
                  <a:lnTo>
                    <a:pt x="11" y="1537"/>
                  </a:lnTo>
                  <a:lnTo>
                    <a:pt x="7" y="1476"/>
                  </a:lnTo>
                  <a:lnTo>
                    <a:pt x="3" y="1408"/>
                  </a:lnTo>
                  <a:lnTo>
                    <a:pt x="1" y="1335"/>
                  </a:lnTo>
                  <a:lnTo>
                    <a:pt x="0" y="1257"/>
                  </a:lnTo>
                  <a:lnTo>
                    <a:pt x="1" y="1174"/>
                  </a:lnTo>
                  <a:lnTo>
                    <a:pt x="3" y="1087"/>
                  </a:lnTo>
                  <a:lnTo>
                    <a:pt x="7" y="994"/>
                  </a:lnTo>
                  <a:lnTo>
                    <a:pt x="14" y="917"/>
                  </a:lnTo>
                  <a:lnTo>
                    <a:pt x="27" y="843"/>
                  </a:lnTo>
                  <a:lnTo>
                    <a:pt x="47" y="772"/>
                  </a:lnTo>
                  <a:lnTo>
                    <a:pt x="72" y="703"/>
                  </a:lnTo>
                  <a:lnTo>
                    <a:pt x="103" y="637"/>
                  </a:lnTo>
                  <a:lnTo>
                    <a:pt x="138" y="575"/>
                  </a:lnTo>
                  <a:lnTo>
                    <a:pt x="181" y="516"/>
                  </a:lnTo>
                  <a:lnTo>
                    <a:pt x="226" y="460"/>
                  </a:lnTo>
                  <a:lnTo>
                    <a:pt x="277" y="408"/>
                  </a:lnTo>
                  <a:lnTo>
                    <a:pt x="333" y="360"/>
                  </a:lnTo>
                  <a:lnTo>
                    <a:pt x="392" y="316"/>
                  </a:lnTo>
                  <a:lnTo>
                    <a:pt x="455" y="274"/>
                  </a:lnTo>
                  <a:lnTo>
                    <a:pt x="522" y="238"/>
                  </a:lnTo>
                  <a:lnTo>
                    <a:pt x="593" y="206"/>
                  </a:lnTo>
                  <a:lnTo>
                    <a:pt x="667" y="178"/>
                  </a:lnTo>
                  <a:lnTo>
                    <a:pt x="745" y="155"/>
                  </a:lnTo>
                  <a:lnTo>
                    <a:pt x="825" y="137"/>
                  </a:lnTo>
                  <a:lnTo>
                    <a:pt x="907" y="123"/>
                  </a:lnTo>
                  <a:lnTo>
                    <a:pt x="992" y="114"/>
                  </a:lnTo>
                  <a:lnTo>
                    <a:pt x="1079" y="111"/>
                  </a:lnTo>
                  <a:lnTo>
                    <a:pt x="1168" y="112"/>
                  </a:lnTo>
                  <a:lnTo>
                    <a:pt x="1259" y="120"/>
                  </a:lnTo>
                  <a:lnTo>
                    <a:pt x="1333" y="126"/>
                  </a:lnTo>
                  <a:lnTo>
                    <a:pt x="1407" y="130"/>
                  </a:lnTo>
                  <a:lnTo>
                    <a:pt x="1479" y="131"/>
                  </a:lnTo>
                  <a:lnTo>
                    <a:pt x="1551" y="130"/>
                  </a:lnTo>
                  <a:lnTo>
                    <a:pt x="1621" y="127"/>
                  </a:lnTo>
                  <a:lnTo>
                    <a:pt x="1690" y="122"/>
                  </a:lnTo>
                  <a:lnTo>
                    <a:pt x="1757" y="115"/>
                  </a:lnTo>
                  <a:lnTo>
                    <a:pt x="1823" y="107"/>
                  </a:lnTo>
                  <a:lnTo>
                    <a:pt x="1887" y="98"/>
                  </a:lnTo>
                  <a:lnTo>
                    <a:pt x="1947" y="89"/>
                  </a:lnTo>
                  <a:lnTo>
                    <a:pt x="2007" y="79"/>
                  </a:lnTo>
                  <a:lnTo>
                    <a:pt x="2064" y="69"/>
                  </a:lnTo>
                  <a:lnTo>
                    <a:pt x="2119" y="58"/>
                  </a:lnTo>
                  <a:lnTo>
                    <a:pt x="2170" y="47"/>
                  </a:lnTo>
                  <a:lnTo>
                    <a:pt x="2219" y="38"/>
                  </a:lnTo>
                  <a:lnTo>
                    <a:pt x="2265" y="27"/>
                  </a:lnTo>
                  <a:lnTo>
                    <a:pt x="2307" y="19"/>
                  </a:lnTo>
                  <a:lnTo>
                    <a:pt x="2346" y="12"/>
                  </a:lnTo>
                  <a:lnTo>
                    <a:pt x="2382" y="6"/>
                  </a:lnTo>
                  <a:lnTo>
                    <a:pt x="2414" y="2"/>
                  </a:lnTo>
                  <a:lnTo>
                    <a:pt x="2441" y="0"/>
                  </a:lnTo>
                  <a:lnTo>
                    <a:pt x="2465" y="0"/>
                  </a:lnTo>
                  <a:close/>
                </a:path>
              </a:pathLst>
            </a:custGeom>
            <a:solidFill>
              <a:srgbClr val="D96E2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1" name="Freeform 24"/>
            <p:cNvSpPr>
              <a:spLocks/>
            </p:cNvSpPr>
            <p:nvPr/>
          </p:nvSpPr>
          <p:spPr bwMode="auto">
            <a:xfrm>
              <a:off x="1245" y="3751"/>
              <a:ext cx="98" cy="89"/>
            </a:xfrm>
            <a:custGeom>
              <a:avLst/>
              <a:gdLst>
                <a:gd name="T0" fmla="*/ 203 w 490"/>
                <a:gd name="T1" fmla="*/ 0 h 446"/>
                <a:gd name="T2" fmla="*/ 223 w 490"/>
                <a:gd name="T3" fmla="*/ 2 h 446"/>
                <a:gd name="T4" fmla="*/ 490 w 490"/>
                <a:gd name="T5" fmla="*/ 164 h 446"/>
                <a:gd name="T6" fmla="*/ 209 w 490"/>
                <a:gd name="T7" fmla="*/ 446 h 446"/>
                <a:gd name="T8" fmla="*/ 0 w 490"/>
                <a:gd name="T9" fmla="*/ 120 h 446"/>
                <a:gd name="T10" fmla="*/ 1 w 490"/>
                <a:gd name="T11" fmla="*/ 118 h 446"/>
                <a:gd name="T12" fmla="*/ 7 w 490"/>
                <a:gd name="T13" fmla="*/ 112 h 446"/>
                <a:gd name="T14" fmla="*/ 16 w 490"/>
                <a:gd name="T15" fmla="*/ 104 h 446"/>
                <a:gd name="T16" fmla="*/ 28 w 490"/>
                <a:gd name="T17" fmla="*/ 94 h 446"/>
                <a:gd name="T18" fmla="*/ 43 w 490"/>
                <a:gd name="T19" fmla="*/ 81 h 446"/>
                <a:gd name="T20" fmla="*/ 60 w 490"/>
                <a:gd name="T21" fmla="*/ 68 h 446"/>
                <a:gd name="T22" fmla="*/ 79 w 490"/>
                <a:gd name="T23" fmla="*/ 55 h 446"/>
                <a:gd name="T24" fmla="*/ 98 w 490"/>
                <a:gd name="T25" fmla="*/ 41 h 446"/>
                <a:gd name="T26" fmla="*/ 120 w 490"/>
                <a:gd name="T27" fmla="*/ 28 h 446"/>
                <a:gd name="T28" fmla="*/ 140 w 490"/>
                <a:gd name="T29" fmla="*/ 18 h 446"/>
                <a:gd name="T30" fmla="*/ 162 w 490"/>
                <a:gd name="T31" fmla="*/ 9 h 446"/>
                <a:gd name="T32" fmla="*/ 184 w 490"/>
                <a:gd name="T33" fmla="*/ 3 h 446"/>
                <a:gd name="T34" fmla="*/ 203 w 490"/>
                <a:gd name="T35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0" h="446">
                  <a:moveTo>
                    <a:pt x="203" y="0"/>
                  </a:moveTo>
                  <a:lnTo>
                    <a:pt x="223" y="2"/>
                  </a:lnTo>
                  <a:lnTo>
                    <a:pt x="490" y="164"/>
                  </a:lnTo>
                  <a:lnTo>
                    <a:pt x="209" y="446"/>
                  </a:lnTo>
                  <a:lnTo>
                    <a:pt x="0" y="120"/>
                  </a:lnTo>
                  <a:lnTo>
                    <a:pt x="1" y="118"/>
                  </a:lnTo>
                  <a:lnTo>
                    <a:pt x="7" y="112"/>
                  </a:lnTo>
                  <a:lnTo>
                    <a:pt x="16" y="104"/>
                  </a:lnTo>
                  <a:lnTo>
                    <a:pt x="28" y="94"/>
                  </a:lnTo>
                  <a:lnTo>
                    <a:pt x="43" y="81"/>
                  </a:lnTo>
                  <a:lnTo>
                    <a:pt x="60" y="68"/>
                  </a:lnTo>
                  <a:lnTo>
                    <a:pt x="79" y="55"/>
                  </a:lnTo>
                  <a:lnTo>
                    <a:pt x="98" y="41"/>
                  </a:lnTo>
                  <a:lnTo>
                    <a:pt x="120" y="28"/>
                  </a:lnTo>
                  <a:lnTo>
                    <a:pt x="140" y="18"/>
                  </a:lnTo>
                  <a:lnTo>
                    <a:pt x="162" y="9"/>
                  </a:lnTo>
                  <a:lnTo>
                    <a:pt x="184" y="3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80CEF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2" name="Freeform 25"/>
            <p:cNvSpPr>
              <a:spLocks/>
            </p:cNvSpPr>
            <p:nvPr/>
          </p:nvSpPr>
          <p:spPr bwMode="auto">
            <a:xfrm>
              <a:off x="1343" y="3751"/>
              <a:ext cx="98" cy="89"/>
            </a:xfrm>
            <a:custGeom>
              <a:avLst/>
              <a:gdLst>
                <a:gd name="T0" fmla="*/ 287 w 490"/>
                <a:gd name="T1" fmla="*/ 0 h 446"/>
                <a:gd name="T2" fmla="*/ 308 w 490"/>
                <a:gd name="T3" fmla="*/ 3 h 446"/>
                <a:gd name="T4" fmla="*/ 328 w 490"/>
                <a:gd name="T5" fmla="*/ 9 h 446"/>
                <a:gd name="T6" fmla="*/ 350 w 490"/>
                <a:gd name="T7" fmla="*/ 18 h 446"/>
                <a:gd name="T8" fmla="*/ 370 w 490"/>
                <a:gd name="T9" fmla="*/ 28 h 446"/>
                <a:gd name="T10" fmla="*/ 392 w 490"/>
                <a:gd name="T11" fmla="*/ 41 h 446"/>
                <a:gd name="T12" fmla="*/ 412 w 490"/>
                <a:gd name="T13" fmla="*/ 55 h 446"/>
                <a:gd name="T14" fmla="*/ 430 w 490"/>
                <a:gd name="T15" fmla="*/ 68 h 446"/>
                <a:gd name="T16" fmla="*/ 447 w 490"/>
                <a:gd name="T17" fmla="*/ 81 h 446"/>
                <a:gd name="T18" fmla="*/ 462 w 490"/>
                <a:gd name="T19" fmla="*/ 94 h 446"/>
                <a:gd name="T20" fmla="*/ 474 w 490"/>
                <a:gd name="T21" fmla="*/ 104 h 446"/>
                <a:gd name="T22" fmla="*/ 484 w 490"/>
                <a:gd name="T23" fmla="*/ 112 h 446"/>
                <a:gd name="T24" fmla="*/ 489 w 490"/>
                <a:gd name="T25" fmla="*/ 118 h 446"/>
                <a:gd name="T26" fmla="*/ 490 w 490"/>
                <a:gd name="T27" fmla="*/ 120 h 446"/>
                <a:gd name="T28" fmla="*/ 281 w 490"/>
                <a:gd name="T29" fmla="*/ 446 h 446"/>
                <a:gd name="T30" fmla="*/ 0 w 490"/>
                <a:gd name="T31" fmla="*/ 164 h 446"/>
                <a:gd name="T32" fmla="*/ 268 w 490"/>
                <a:gd name="T33" fmla="*/ 2 h 446"/>
                <a:gd name="T34" fmla="*/ 287 w 490"/>
                <a:gd name="T35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0" h="446">
                  <a:moveTo>
                    <a:pt x="287" y="0"/>
                  </a:moveTo>
                  <a:lnTo>
                    <a:pt x="308" y="3"/>
                  </a:lnTo>
                  <a:lnTo>
                    <a:pt x="328" y="9"/>
                  </a:lnTo>
                  <a:lnTo>
                    <a:pt x="350" y="18"/>
                  </a:lnTo>
                  <a:lnTo>
                    <a:pt x="370" y="28"/>
                  </a:lnTo>
                  <a:lnTo>
                    <a:pt x="392" y="41"/>
                  </a:lnTo>
                  <a:lnTo>
                    <a:pt x="412" y="55"/>
                  </a:lnTo>
                  <a:lnTo>
                    <a:pt x="430" y="68"/>
                  </a:lnTo>
                  <a:lnTo>
                    <a:pt x="447" y="81"/>
                  </a:lnTo>
                  <a:lnTo>
                    <a:pt x="462" y="94"/>
                  </a:lnTo>
                  <a:lnTo>
                    <a:pt x="474" y="104"/>
                  </a:lnTo>
                  <a:lnTo>
                    <a:pt x="484" y="112"/>
                  </a:lnTo>
                  <a:lnTo>
                    <a:pt x="489" y="118"/>
                  </a:lnTo>
                  <a:lnTo>
                    <a:pt x="490" y="120"/>
                  </a:lnTo>
                  <a:lnTo>
                    <a:pt x="281" y="446"/>
                  </a:lnTo>
                  <a:lnTo>
                    <a:pt x="0" y="164"/>
                  </a:lnTo>
                  <a:lnTo>
                    <a:pt x="268" y="2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80CEF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3" name="Freeform 26"/>
            <p:cNvSpPr>
              <a:spLocks/>
            </p:cNvSpPr>
            <p:nvPr/>
          </p:nvSpPr>
          <p:spPr bwMode="auto">
            <a:xfrm>
              <a:off x="1343" y="3784"/>
              <a:ext cx="9" cy="110"/>
            </a:xfrm>
            <a:custGeom>
              <a:avLst/>
              <a:gdLst>
                <a:gd name="T0" fmla="*/ 0 w 41"/>
                <a:gd name="T1" fmla="*/ 0 h 554"/>
                <a:gd name="T2" fmla="*/ 41 w 41"/>
                <a:gd name="T3" fmla="*/ 43 h 554"/>
                <a:gd name="T4" fmla="*/ 0 w 41"/>
                <a:gd name="T5" fmla="*/ 554 h 554"/>
                <a:gd name="T6" fmla="*/ 0 w 41"/>
                <a:gd name="T7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554">
                  <a:moveTo>
                    <a:pt x="0" y="0"/>
                  </a:moveTo>
                  <a:lnTo>
                    <a:pt x="41" y="43"/>
                  </a:lnTo>
                  <a:lnTo>
                    <a:pt x="0" y="5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C8F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4" name="Freeform 27"/>
            <p:cNvSpPr>
              <a:spLocks/>
            </p:cNvSpPr>
            <p:nvPr/>
          </p:nvSpPr>
          <p:spPr bwMode="auto">
            <a:xfrm>
              <a:off x="1323" y="3807"/>
              <a:ext cx="16" cy="16"/>
            </a:xfrm>
            <a:custGeom>
              <a:avLst/>
              <a:gdLst>
                <a:gd name="T0" fmla="*/ 41 w 83"/>
                <a:gd name="T1" fmla="*/ 0 h 82"/>
                <a:gd name="T2" fmla="*/ 57 w 83"/>
                <a:gd name="T3" fmla="*/ 3 h 82"/>
                <a:gd name="T4" fmla="*/ 71 w 83"/>
                <a:gd name="T5" fmla="*/ 11 h 82"/>
                <a:gd name="T6" fmla="*/ 80 w 83"/>
                <a:gd name="T7" fmla="*/ 25 h 82"/>
                <a:gd name="T8" fmla="*/ 83 w 83"/>
                <a:gd name="T9" fmla="*/ 41 h 82"/>
                <a:gd name="T10" fmla="*/ 80 w 83"/>
                <a:gd name="T11" fmla="*/ 57 h 82"/>
                <a:gd name="T12" fmla="*/ 71 w 83"/>
                <a:gd name="T13" fmla="*/ 71 h 82"/>
                <a:gd name="T14" fmla="*/ 57 w 83"/>
                <a:gd name="T15" fmla="*/ 79 h 82"/>
                <a:gd name="T16" fmla="*/ 41 w 83"/>
                <a:gd name="T17" fmla="*/ 82 h 82"/>
                <a:gd name="T18" fmla="*/ 25 w 83"/>
                <a:gd name="T19" fmla="*/ 79 h 82"/>
                <a:gd name="T20" fmla="*/ 13 w 83"/>
                <a:gd name="T21" fmla="*/ 71 h 82"/>
                <a:gd name="T22" fmla="*/ 4 w 83"/>
                <a:gd name="T23" fmla="*/ 57 h 82"/>
                <a:gd name="T24" fmla="*/ 0 w 83"/>
                <a:gd name="T25" fmla="*/ 41 h 82"/>
                <a:gd name="T26" fmla="*/ 4 w 83"/>
                <a:gd name="T27" fmla="*/ 25 h 82"/>
                <a:gd name="T28" fmla="*/ 13 w 83"/>
                <a:gd name="T29" fmla="*/ 11 h 82"/>
                <a:gd name="T30" fmla="*/ 25 w 83"/>
                <a:gd name="T31" fmla="*/ 3 h 82"/>
                <a:gd name="T32" fmla="*/ 41 w 83"/>
                <a:gd name="T3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82">
                  <a:moveTo>
                    <a:pt x="41" y="0"/>
                  </a:moveTo>
                  <a:lnTo>
                    <a:pt x="57" y="3"/>
                  </a:lnTo>
                  <a:lnTo>
                    <a:pt x="71" y="11"/>
                  </a:lnTo>
                  <a:lnTo>
                    <a:pt x="80" y="25"/>
                  </a:lnTo>
                  <a:lnTo>
                    <a:pt x="83" y="41"/>
                  </a:lnTo>
                  <a:lnTo>
                    <a:pt x="80" y="57"/>
                  </a:lnTo>
                  <a:lnTo>
                    <a:pt x="71" y="71"/>
                  </a:lnTo>
                  <a:lnTo>
                    <a:pt x="57" y="79"/>
                  </a:lnTo>
                  <a:lnTo>
                    <a:pt x="41" y="82"/>
                  </a:lnTo>
                  <a:lnTo>
                    <a:pt x="25" y="79"/>
                  </a:lnTo>
                  <a:lnTo>
                    <a:pt x="13" y="71"/>
                  </a:lnTo>
                  <a:lnTo>
                    <a:pt x="4" y="57"/>
                  </a:lnTo>
                  <a:lnTo>
                    <a:pt x="0" y="41"/>
                  </a:lnTo>
                  <a:lnTo>
                    <a:pt x="4" y="25"/>
                  </a:lnTo>
                  <a:lnTo>
                    <a:pt x="13" y="11"/>
                  </a:lnTo>
                  <a:lnTo>
                    <a:pt x="25" y="3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65C8F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5" name="Freeform 28"/>
            <p:cNvSpPr>
              <a:spLocks/>
            </p:cNvSpPr>
            <p:nvPr/>
          </p:nvSpPr>
          <p:spPr bwMode="auto">
            <a:xfrm>
              <a:off x="1323" y="3872"/>
              <a:ext cx="16" cy="17"/>
            </a:xfrm>
            <a:custGeom>
              <a:avLst/>
              <a:gdLst>
                <a:gd name="T0" fmla="*/ 41 w 83"/>
                <a:gd name="T1" fmla="*/ 0 h 84"/>
                <a:gd name="T2" fmla="*/ 57 w 83"/>
                <a:gd name="T3" fmla="*/ 4 h 84"/>
                <a:gd name="T4" fmla="*/ 71 w 83"/>
                <a:gd name="T5" fmla="*/ 13 h 84"/>
                <a:gd name="T6" fmla="*/ 80 w 83"/>
                <a:gd name="T7" fmla="*/ 25 h 84"/>
                <a:gd name="T8" fmla="*/ 83 w 83"/>
                <a:gd name="T9" fmla="*/ 43 h 84"/>
                <a:gd name="T10" fmla="*/ 80 w 83"/>
                <a:gd name="T11" fmla="*/ 59 h 84"/>
                <a:gd name="T12" fmla="*/ 71 w 83"/>
                <a:gd name="T13" fmla="*/ 71 h 84"/>
                <a:gd name="T14" fmla="*/ 57 w 83"/>
                <a:gd name="T15" fmla="*/ 80 h 84"/>
                <a:gd name="T16" fmla="*/ 41 w 83"/>
                <a:gd name="T17" fmla="*/ 84 h 84"/>
                <a:gd name="T18" fmla="*/ 25 w 83"/>
                <a:gd name="T19" fmla="*/ 80 h 84"/>
                <a:gd name="T20" fmla="*/ 13 w 83"/>
                <a:gd name="T21" fmla="*/ 71 h 84"/>
                <a:gd name="T22" fmla="*/ 4 w 83"/>
                <a:gd name="T23" fmla="*/ 59 h 84"/>
                <a:gd name="T24" fmla="*/ 0 w 83"/>
                <a:gd name="T25" fmla="*/ 43 h 84"/>
                <a:gd name="T26" fmla="*/ 4 w 83"/>
                <a:gd name="T27" fmla="*/ 25 h 84"/>
                <a:gd name="T28" fmla="*/ 13 w 83"/>
                <a:gd name="T29" fmla="*/ 13 h 84"/>
                <a:gd name="T30" fmla="*/ 25 w 83"/>
                <a:gd name="T31" fmla="*/ 4 h 84"/>
                <a:gd name="T32" fmla="*/ 41 w 83"/>
                <a:gd name="T3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84">
                  <a:moveTo>
                    <a:pt x="41" y="0"/>
                  </a:moveTo>
                  <a:lnTo>
                    <a:pt x="57" y="4"/>
                  </a:lnTo>
                  <a:lnTo>
                    <a:pt x="71" y="13"/>
                  </a:lnTo>
                  <a:lnTo>
                    <a:pt x="80" y="25"/>
                  </a:lnTo>
                  <a:lnTo>
                    <a:pt x="83" y="43"/>
                  </a:lnTo>
                  <a:lnTo>
                    <a:pt x="80" y="59"/>
                  </a:lnTo>
                  <a:lnTo>
                    <a:pt x="71" y="71"/>
                  </a:lnTo>
                  <a:lnTo>
                    <a:pt x="57" y="80"/>
                  </a:lnTo>
                  <a:lnTo>
                    <a:pt x="41" y="84"/>
                  </a:lnTo>
                  <a:lnTo>
                    <a:pt x="25" y="80"/>
                  </a:lnTo>
                  <a:lnTo>
                    <a:pt x="13" y="71"/>
                  </a:lnTo>
                  <a:lnTo>
                    <a:pt x="4" y="59"/>
                  </a:lnTo>
                  <a:lnTo>
                    <a:pt x="0" y="43"/>
                  </a:lnTo>
                  <a:lnTo>
                    <a:pt x="4" y="25"/>
                  </a:lnTo>
                  <a:lnTo>
                    <a:pt x="13" y="13"/>
                  </a:lnTo>
                  <a:lnTo>
                    <a:pt x="25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65C8F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36" name="TextBox 435"/>
          <p:cNvSpPr txBox="1"/>
          <p:nvPr/>
        </p:nvSpPr>
        <p:spPr>
          <a:xfrm>
            <a:off x="6172962" y="5433071"/>
            <a:ext cx="2097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이병문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IT_PROG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7" name="TextBox 436"/>
          <p:cNvSpPr txBox="1"/>
          <p:nvPr/>
        </p:nvSpPr>
        <p:spPr>
          <a:xfrm>
            <a:off x="6131814" y="6128707"/>
            <a:ext cx="2182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 </a:t>
            </a:r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첫줄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</a:t>
            </a:r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인스타갬성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9" name="직사각형 438"/>
          <p:cNvSpPr/>
          <p:nvPr/>
        </p:nvSpPr>
        <p:spPr>
          <a:xfrm>
            <a:off x="9652043" y="4023463"/>
            <a:ext cx="1296000" cy="1296000"/>
          </a:xfrm>
          <a:prstGeom prst="rect">
            <a:avLst/>
          </a:prstGeom>
          <a:solidFill>
            <a:srgbClr val="D9EBED"/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4" name="TextBox 463"/>
          <p:cNvSpPr txBox="1"/>
          <p:nvPr/>
        </p:nvSpPr>
        <p:spPr>
          <a:xfrm>
            <a:off x="9239250" y="5439167"/>
            <a:ext cx="2097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2">
                    <a:lumMod val="25000"/>
                  </a:schemeClr>
                </a:solidFill>
              </a:rPr>
              <a:t>민혜리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IT_PROG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65" name="TextBox 464"/>
          <p:cNvSpPr txBox="1"/>
          <p:nvPr/>
        </p:nvSpPr>
        <p:spPr>
          <a:xfrm>
            <a:off x="9198102" y="6134803"/>
            <a:ext cx="21823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 gain, No pain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76" name="그림 3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057" y="4400048"/>
            <a:ext cx="916892" cy="916892"/>
          </a:xfrm>
          <a:prstGeom prst="rect">
            <a:avLst/>
          </a:prstGeom>
        </p:spPr>
      </p:pic>
      <p:sp>
        <p:nvSpPr>
          <p:cNvPr id="466" name="TextBox 465"/>
          <p:cNvSpPr txBox="1"/>
          <p:nvPr/>
        </p:nvSpPr>
        <p:spPr>
          <a:xfrm>
            <a:off x="1936242" y="1976639"/>
            <a:ext cx="2097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이정재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IT_PROG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67" name="TextBox 466"/>
          <p:cNvSpPr txBox="1"/>
          <p:nvPr/>
        </p:nvSpPr>
        <p:spPr>
          <a:xfrm>
            <a:off x="1895094" y="2672275"/>
            <a:ext cx="21823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세상에는 고통으로 가득 차 있다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algn="ctr"/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하지만 그것을 이겨내는 일로도</a:t>
            </a:r>
            <a:endParaRPr lang="en-US" altLang="ko-KR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가득 차 있다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altLang="ko-KR" sz="1000" b="1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3307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C000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2.2.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구현 </a:t>
            </a:r>
            <a:r>
              <a:rPr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화면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및 코드</a:t>
            </a:r>
          </a:p>
        </p:txBody>
      </p:sp>
      <p:pic>
        <p:nvPicPr>
          <p:cNvPr id="52" name="Picture 3" descr="C:\Users\Administrator\Desktop\405437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52" y="562928"/>
            <a:ext cx="903867" cy="22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2"/>
          <p:cNvGrpSpPr/>
          <p:nvPr/>
        </p:nvGrpSpPr>
        <p:grpSpPr>
          <a:xfrm>
            <a:off x="415522" y="1000108"/>
            <a:ext cx="11353145" cy="4517124"/>
            <a:chOff x="311641" y="1697671"/>
            <a:chExt cx="8514860" cy="4896544"/>
          </a:xfrm>
        </p:grpSpPr>
        <p:sp>
          <p:nvSpPr>
            <p:cNvPr id="14" name="직사각형 13"/>
            <p:cNvSpPr/>
            <p:nvPr/>
          </p:nvSpPr>
          <p:spPr>
            <a:xfrm>
              <a:off x="311641" y="1720297"/>
              <a:ext cx="8514860" cy="4873918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9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>
              <a:outerShdw blurRad="25400" dist="12700" dir="5400000" algn="ctr" rotWithShape="0">
                <a:srgbClr val="000000">
                  <a:alpha val="30000"/>
                </a:srgbClr>
              </a:outerShdw>
            </a:effectLst>
          </p:spPr>
          <p:txBody>
            <a:bodyPr lIns="108000" tIns="432000" rIns="108000" bIns="108000" rtlCol="0" anchor="t"/>
            <a:lstStyle/>
            <a:p>
              <a:pPr marL="171450" marR="0" lvl="0" indent="-17145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17501" y="1697671"/>
              <a:ext cx="8501171" cy="45719"/>
            </a:xfrm>
            <a:prstGeom prst="rect">
              <a:avLst/>
            </a:prstGeom>
            <a:solidFill>
              <a:srgbClr val="5FA883"/>
            </a:solidFill>
            <a:ln>
              <a:noFill/>
            </a:ln>
            <a:effectLst>
              <a:outerShdw blurRad="254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16" name="Rectangle 104"/>
          <p:cNvSpPr>
            <a:spLocks noChangeArrowheads="1"/>
          </p:cNvSpPr>
          <p:nvPr/>
        </p:nvSpPr>
        <p:spPr bwMode="auto">
          <a:xfrm>
            <a:off x="406401" y="5661248"/>
            <a:ext cx="11351828" cy="86409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6000">
                <a:schemeClr val="bg1"/>
              </a:gs>
              <a:gs pos="100000">
                <a:schemeClr val="bg1"/>
              </a:gs>
            </a:gsLst>
            <a:lin ang="16200000" scaled="1"/>
          </a:gra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blurRad="25400" dist="12700" dir="5400000" algn="ctr" rotWithShape="0">
              <a:srgbClr val="000000">
                <a:alpha val="30000"/>
              </a:srgbClr>
            </a:outerShdw>
          </a:effectLst>
        </p:spPr>
        <p:txBody>
          <a:bodyPr lIns="144000" tIns="468000"/>
          <a:lstStyle/>
          <a:p>
            <a:pPr latinLnBrk="0">
              <a:spcBef>
                <a:spcPts val="600"/>
              </a:spcBef>
            </a:pP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7" name="Rectangle 377"/>
          <p:cNvSpPr>
            <a:spLocks noChangeArrowheads="1"/>
          </p:cNvSpPr>
          <p:nvPr/>
        </p:nvSpPr>
        <p:spPr bwMode="auto">
          <a:xfrm>
            <a:off x="641717" y="1118314"/>
            <a:ext cx="3329167" cy="381860"/>
          </a:xfrm>
          <a:prstGeom prst="roundRect">
            <a:avLst>
              <a:gd name="adj" fmla="val 9260"/>
            </a:avLst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50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6350">
            <a:solidFill>
              <a:srgbClr val="5FA883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r>
              <a:rPr lang="en-US" altLang="ko-KR" sz="1300" b="1" kern="0" spc="-100" dirty="0">
                <a:solidFill>
                  <a:sysClr val="window" lastClr="FFFFFF"/>
                </a:solidFill>
                <a:latin typeface="맑은 고딕" pitchFamily="50" charset="-127"/>
                <a:ea typeface="맑은 고딕" pitchFamily="50" charset="-127"/>
              </a:rPr>
              <a:t>ID </a:t>
            </a:r>
            <a:r>
              <a:rPr lang="ko-KR" altLang="en-US" sz="1300" b="1" kern="0" spc="-100" dirty="0">
                <a:solidFill>
                  <a:sysClr val="window" lastClr="FFFFFF"/>
                </a:solidFill>
                <a:latin typeface="맑은 고딕" pitchFamily="50" charset="-127"/>
                <a:ea typeface="맑은 고딕" pitchFamily="50" charset="-127"/>
              </a:rPr>
              <a:t>사용여부 체크</a:t>
            </a:r>
          </a:p>
        </p:txBody>
      </p:sp>
      <p:pic>
        <p:nvPicPr>
          <p:cNvPr id="12" name="Picture 2" descr="L:\이력서 및 포트폴리오\자바 웹 포트폴리오 자료\회원가입 코드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642" y="1571612"/>
            <a:ext cx="10793647" cy="385765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432806" y="5682689"/>
            <a:ext cx="11246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◆ 실시간 </a:t>
            </a:r>
            <a:r>
              <a:rPr lang="en-US" altLang="ko-KR" sz="1000" dirty="0"/>
              <a:t>ID </a:t>
            </a:r>
            <a:r>
              <a:rPr lang="ko-KR" altLang="en-US" sz="1000" dirty="0"/>
              <a:t>체크</a:t>
            </a:r>
            <a:endParaRPr lang="en-US" altLang="ko-KR" sz="1000" dirty="0"/>
          </a:p>
          <a:p>
            <a:r>
              <a:rPr lang="en-US" altLang="ko-KR" sz="1000" dirty="0"/>
              <a:t>  - AJAX</a:t>
            </a:r>
            <a:r>
              <a:rPr lang="ko-KR" altLang="en-US" sz="1000" dirty="0"/>
              <a:t>를 사용하여</a:t>
            </a:r>
            <a:r>
              <a:rPr lang="en-US" altLang="ko-KR" sz="1000" dirty="0"/>
              <a:t> ID</a:t>
            </a:r>
            <a:r>
              <a:rPr lang="ko-KR" altLang="en-US" sz="1000" dirty="0"/>
              <a:t>입력란에 </a:t>
            </a:r>
            <a:r>
              <a:rPr lang="en-US" altLang="ko-KR" sz="1000" dirty="0"/>
              <a:t>5</a:t>
            </a:r>
            <a:r>
              <a:rPr lang="ko-KR" altLang="en-US" sz="1000" dirty="0"/>
              <a:t>자 이상 입력 시 </a:t>
            </a:r>
            <a:r>
              <a:rPr lang="en-US" altLang="ko-KR" sz="1000" dirty="0"/>
              <a:t>Controller</a:t>
            </a:r>
            <a:r>
              <a:rPr lang="ko-KR" altLang="en-US" sz="1000" dirty="0"/>
              <a:t>에 요청을 보내는 함수를 호출한다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  - </a:t>
            </a:r>
            <a:r>
              <a:rPr lang="ko-KR" altLang="en-US" sz="1000" dirty="0"/>
              <a:t>호출된 함수에서 </a:t>
            </a:r>
            <a:r>
              <a:rPr lang="en-US" altLang="ko-KR" sz="1000" dirty="0"/>
              <a:t>Controller</a:t>
            </a:r>
            <a:r>
              <a:rPr lang="ko-KR" altLang="en-US" sz="1000" dirty="0"/>
              <a:t>로 요청을 보내고 응답을 받으면 도착함수로 지정된 함수가 호출되어 응답을 처리한다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  -  </a:t>
            </a:r>
            <a:r>
              <a:rPr lang="ko-KR" altLang="en-US" sz="1000" dirty="0"/>
              <a:t>사용자가 닉네임 입력 시에도 동일한 방법을 사용하여 실시간으로 체크한다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50788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C000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/>
              <a:t>2.2. </a:t>
            </a:r>
            <a:r>
              <a:rPr lang="ko-KR" altLang="en-US" dirty="0"/>
              <a:t>구현 </a:t>
            </a:r>
            <a:r>
              <a:rPr altLang="en-US" dirty="0" err="1"/>
              <a:t>화면</a:t>
            </a:r>
            <a:r>
              <a:rPr lang="ko-KR" altLang="en-US" dirty="0"/>
              <a:t> 및 코드</a:t>
            </a:r>
          </a:p>
        </p:txBody>
      </p:sp>
      <p:pic>
        <p:nvPicPr>
          <p:cNvPr id="52" name="Picture 3" descr="C:\Users\Administrator\Desktop\405437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52" y="562928"/>
            <a:ext cx="903867" cy="22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2"/>
          <p:cNvGrpSpPr/>
          <p:nvPr/>
        </p:nvGrpSpPr>
        <p:grpSpPr>
          <a:xfrm>
            <a:off x="415522" y="1000108"/>
            <a:ext cx="11353145" cy="4517124"/>
            <a:chOff x="311641" y="1697671"/>
            <a:chExt cx="8514860" cy="4896544"/>
          </a:xfrm>
        </p:grpSpPr>
        <p:sp>
          <p:nvSpPr>
            <p:cNvPr id="14" name="직사각형 13"/>
            <p:cNvSpPr/>
            <p:nvPr/>
          </p:nvSpPr>
          <p:spPr>
            <a:xfrm>
              <a:off x="311641" y="1720297"/>
              <a:ext cx="8514860" cy="4873918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9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>
              <a:outerShdw blurRad="25400" dist="12700" dir="5400000" algn="ctr" rotWithShape="0">
                <a:srgbClr val="000000">
                  <a:alpha val="30000"/>
                </a:srgbClr>
              </a:outerShdw>
            </a:effectLst>
          </p:spPr>
          <p:txBody>
            <a:bodyPr lIns="108000" tIns="432000" rIns="108000" bIns="108000" rtlCol="0" anchor="t"/>
            <a:lstStyle/>
            <a:p>
              <a:pPr marL="171450" marR="0" lvl="0" indent="-17145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17501" y="1697671"/>
              <a:ext cx="8501171" cy="45719"/>
            </a:xfrm>
            <a:prstGeom prst="rect">
              <a:avLst/>
            </a:prstGeom>
            <a:solidFill>
              <a:srgbClr val="5FA883"/>
            </a:solidFill>
            <a:ln>
              <a:noFill/>
            </a:ln>
            <a:effectLst>
              <a:outerShdw blurRad="254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16" name="Rectangle 104"/>
          <p:cNvSpPr>
            <a:spLocks noChangeArrowheads="1"/>
          </p:cNvSpPr>
          <p:nvPr/>
        </p:nvSpPr>
        <p:spPr bwMode="auto">
          <a:xfrm>
            <a:off x="406401" y="5661248"/>
            <a:ext cx="11351828" cy="86409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6000">
                <a:schemeClr val="bg1"/>
              </a:gs>
              <a:gs pos="100000">
                <a:schemeClr val="bg1"/>
              </a:gs>
            </a:gsLst>
            <a:lin ang="16200000" scaled="1"/>
          </a:gra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blurRad="25400" dist="12700" dir="5400000" algn="ctr" rotWithShape="0">
              <a:srgbClr val="000000">
                <a:alpha val="30000"/>
              </a:srgbClr>
            </a:outerShdw>
          </a:effectLst>
        </p:spPr>
        <p:txBody>
          <a:bodyPr lIns="144000" tIns="468000"/>
          <a:lstStyle/>
          <a:p>
            <a:pPr latinLnBrk="0">
              <a:spcBef>
                <a:spcPts val="600"/>
              </a:spcBef>
            </a:pP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7" name="Rectangle 377"/>
          <p:cNvSpPr>
            <a:spLocks noChangeArrowheads="1"/>
          </p:cNvSpPr>
          <p:nvPr/>
        </p:nvSpPr>
        <p:spPr bwMode="auto">
          <a:xfrm>
            <a:off x="641717" y="1118314"/>
            <a:ext cx="3329167" cy="381860"/>
          </a:xfrm>
          <a:prstGeom prst="roundRect">
            <a:avLst>
              <a:gd name="adj" fmla="val 9260"/>
            </a:avLst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50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6350">
            <a:solidFill>
              <a:srgbClr val="5FA883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r>
              <a:rPr lang="ko-KR" altLang="en-US" sz="1300" b="1" kern="0" spc="-100" dirty="0" err="1">
                <a:solidFill>
                  <a:sysClr val="window" lastClr="FFFFFF"/>
                </a:solidFill>
                <a:latin typeface="맑은 고딕" pitchFamily="50" charset="-127"/>
                <a:ea typeface="맑은 고딕" pitchFamily="50" charset="-127"/>
              </a:rPr>
              <a:t>메인화면</a:t>
            </a:r>
            <a:endParaRPr lang="ko-KR" altLang="en-US" sz="1300" b="1" kern="0" spc="-100" dirty="0">
              <a:solidFill>
                <a:sysClr val="window" lastClr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2806" y="5682689"/>
            <a:ext cx="112464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◆ 최신 글 노출</a:t>
            </a:r>
            <a:endParaRPr lang="en-US" altLang="ko-KR" sz="1000" dirty="0"/>
          </a:p>
          <a:p>
            <a:r>
              <a:rPr lang="en-US" altLang="ko-KR" sz="1000" dirty="0"/>
              <a:t>  - </a:t>
            </a:r>
            <a:r>
              <a:rPr lang="ko-KR" altLang="en-US" sz="1000" dirty="0" err="1"/>
              <a:t>메인화면</a:t>
            </a:r>
            <a:r>
              <a:rPr lang="ko-KR" altLang="en-US" sz="1000" dirty="0"/>
              <a:t> 요청 시 </a:t>
            </a:r>
            <a:r>
              <a:rPr lang="en-US" altLang="ko-KR" sz="1000" dirty="0"/>
              <a:t>Controller</a:t>
            </a:r>
            <a:r>
              <a:rPr lang="ko-KR" altLang="en-US" sz="1000" dirty="0"/>
              <a:t>에 의해 호출된 객체에서 메인화면에 노출 시킬 최신 글들을 </a:t>
            </a:r>
            <a:r>
              <a:rPr lang="en-US" altLang="ko-KR" sz="1000" dirty="0"/>
              <a:t>DAO</a:t>
            </a:r>
            <a:r>
              <a:rPr lang="ko-KR" altLang="en-US" sz="1000" dirty="0"/>
              <a:t>를 통해서 받은 후 지정한 페이지</a:t>
            </a:r>
            <a:r>
              <a:rPr lang="en-US" altLang="ko-KR" sz="1000" dirty="0"/>
              <a:t>(main.jsp) </a:t>
            </a:r>
            <a:r>
              <a:rPr lang="ko-KR" altLang="en-US" sz="1000" dirty="0"/>
              <a:t>로</a:t>
            </a:r>
            <a:endParaRPr lang="en-US" altLang="ko-KR" sz="1000" dirty="0"/>
          </a:p>
          <a:p>
            <a:r>
              <a:rPr lang="en-US" altLang="ko-KR" sz="1000" dirty="0"/>
              <a:t>    </a:t>
            </a:r>
            <a:r>
              <a:rPr lang="ko-KR" altLang="en-US" sz="1000" dirty="0"/>
              <a:t>이동하여 최신 글들을 노출 시킨다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  - </a:t>
            </a:r>
            <a:r>
              <a:rPr lang="ko-KR" altLang="en-US" sz="1000" dirty="0" err="1"/>
              <a:t>메인페이지에</a:t>
            </a:r>
            <a:r>
              <a:rPr lang="ko-KR" altLang="en-US" sz="1000" dirty="0"/>
              <a:t> 머물고 있으면 페이지 내 자바스크립트 함수가 지정한 시간마다 호출되어 페이지를 새로 요청하도록 하여 </a:t>
            </a:r>
            <a:r>
              <a:rPr lang="ko-KR" altLang="en-US" sz="1000" dirty="0" err="1"/>
              <a:t>메인페이지에</a:t>
            </a:r>
            <a:r>
              <a:rPr lang="ko-KR" altLang="en-US" sz="1000" dirty="0"/>
              <a:t> 노출되는</a:t>
            </a:r>
            <a:endParaRPr lang="en-US" altLang="ko-KR" sz="1000" dirty="0"/>
          </a:p>
          <a:p>
            <a:r>
              <a:rPr lang="en-US" altLang="ko-KR" sz="1000" dirty="0"/>
              <a:t>   </a:t>
            </a:r>
            <a:r>
              <a:rPr lang="ko-KR" altLang="en-US" sz="1000" dirty="0"/>
              <a:t> 최신 글들을 갱신 시킨다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pic>
        <p:nvPicPr>
          <p:cNvPr id="10243" name="Picture 3" descr="L:\이력서 및 포트폴리오\자바 웹 포트폴리오 자료\메인화면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3608" y="1571613"/>
            <a:ext cx="10791680" cy="385765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07888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913279" y="494179"/>
            <a:ext cx="10461812" cy="5836023"/>
          </a:xfrm>
          <a:prstGeom prst="roundRect">
            <a:avLst>
              <a:gd name="adj" fmla="val 1064"/>
            </a:avLst>
          </a:prstGeom>
          <a:gradFill flip="none" rotWithShape="1">
            <a:gsLst>
              <a:gs pos="0">
                <a:schemeClr val="bg1">
                  <a:alpha val="42000"/>
                </a:schemeClr>
              </a:gs>
              <a:gs pos="100000">
                <a:schemeClr val="tx1">
                  <a:alpha val="18000"/>
                </a:schemeClr>
              </a:gs>
            </a:gsLst>
            <a:lin ang="2700000" scaled="1"/>
            <a:tileRect/>
          </a:gradFill>
          <a:ln w="158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각 삼각형 17"/>
          <p:cNvSpPr/>
          <p:nvPr/>
        </p:nvSpPr>
        <p:spPr>
          <a:xfrm flipH="1">
            <a:off x="0" y="1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0" fmla="*/ 0 w 12192000"/>
              <a:gd name="connsiteY0" fmla="*/ 6858000 h 6858000"/>
              <a:gd name="connsiteX1" fmla="*/ 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0" fmla="*/ 0 w 12192000"/>
              <a:gd name="connsiteY0" fmla="*/ 6858000 h 6858000"/>
              <a:gd name="connsiteX1" fmla="*/ 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0" fmla="*/ 0 w 12192000"/>
              <a:gd name="connsiteY0" fmla="*/ 6858000 h 6858000"/>
              <a:gd name="connsiteX1" fmla="*/ 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0" y="0"/>
                </a:lnTo>
                <a:cubicBezTo>
                  <a:pt x="4902200" y="1638300"/>
                  <a:pt x="7975600" y="2228850"/>
                  <a:pt x="12192000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22928" y="1190306"/>
            <a:ext cx="5042513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i="1" dirty="0">
                <a:solidFill>
                  <a:srgbClr val="2C3A45"/>
                </a:solidFill>
              </a:rPr>
              <a:t>게시판</a:t>
            </a:r>
            <a:r>
              <a:rPr lang="en-US" altLang="ko-KR" sz="2000" i="1" dirty="0">
                <a:solidFill>
                  <a:srgbClr val="2C3A45"/>
                </a:solidFill>
              </a:rPr>
              <a:t> </a:t>
            </a:r>
            <a:r>
              <a:rPr lang="ko-KR" altLang="en-US" sz="2800" b="1" i="1" dirty="0">
                <a:solidFill>
                  <a:srgbClr val="2C3A45"/>
                </a:solidFill>
              </a:rPr>
              <a:t>화면구동</a:t>
            </a:r>
          </a:p>
          <a:p>
            <a:pPr algn="ctr">
              <a:lnSpc>
                <a:spcPct val="150000"/>
              </a:lnSpc>
            </a:pPr>
            <a:r>
              <a:rPr lang="ko-KR" altLang="en-US" sz="900" dirty="0" err="1">
                <a:solidFill>
                  <a:srgbClr val="2C3A45"/>
                </a:solidFill>
              </a:rPr>
              <a:t>만든이</a:t>
            </a:r>
            <a:r>
              <a:rPr lang="en-US" altLang="ko-KR" sz="900" dirty="0">
                <a:solidFill>
                  <a:srgbClr val="2C3A45"/>
                </a:solidFill>
              </a:rPr>
              <a:t>: </a:t>
            </a:r>
            <a:r>
              <a:rPr lang="ko-KR" altLang="en-US" sz="900" dirty="0">
                <a:solidFill>
                  <a:srgbClr val="2C3A45"/>
                </a:solidFill>
              </a:rPr>
              <a:t>이건모</a:t>
            </a:r>
            <a:endParaRPr lang="en-US" altLang="ko-KR" sz="900" dirty="0">
              <a:solidFill>
                <a:srgbClr val="2C3A45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64161" y="2675203"/>
            <a:ext cx="2997200" cy="370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글번호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5  </a:t>
            </a:r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ㄱㄱㄴㄱㄴㄱㄴㄱㄴㄱㄴㄱㄴㄱㄴ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434497" y="5286539"/>
            <a:ext cx="902352" cy="370104"/>
          </a:xfrm>
          <a:prstGeom prst="rect">
            <a:avLst/>
          </a:prstGeom>
          <a:solidFill>
            <a:srgbClr val="00ADE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white"/>
                </a:solidFill>
              </a:rPr>
              <a:t>글쓰기</a:t>
            </a:r>
          </a:p>
        </p:txBody>
      </p:sp>
      <p:grpSp>
        <p:nvGrpSpPr>
          <p:cNvPr id="2" name="Group 28"/>
          <p:cNvGrpSpPr>
            <a:grpSpLocks noChangeAspect="1"/>
          </p:cNvGrpSpPr>
          <p:nvPr/>
        </p:nvGrpSpPr>
        <p:grpSpPr bwMode="auto">
          <a:xfrm>
            <a:off x="4553568" y="3167884"/>
            <a:ext cx="269751" cy="236085"/>
            <a:chOff x="496" y="4251"/>
            <a:chExt cx="641" cy="561"/>
          </a:xfrm>
          <a:solidFill>
            <a:schemeClr val="bg1"/>
          </a:solidFill>
        </p:grpSpPr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6" name="Freeform 11"/>
          <p:cNvSpPr>
            <a:spLocks noEditPoints="1"/>
          </p:cNvSpPr>
          <p:nvPr/>
        </p:nvSpPr>
        <p:spPr bwMode="auto">
          <a:xfrm>
            <a:off x="4618734" y="2748819"/>
            <a:ext cx="216777" cy="266141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64161" y="3058249"/>
            <a:ext cx="2997200" cy="370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글번호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4  </a:t>
            </a:r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ㄱㄱㄴㄱㄴㄱㄴㄱㄴㄱㄴㄱㄴㄱㄴ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870257" y="2291155"/>
            <a:ext cx="2997200" cy="370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글번호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6  </a:t>
            </a:r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ㄱㄱㄴㄱㄴㄱㄴㄱㄴㄱㄴㄱㄴㄱㄴ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5" name="Freeform 11"/>
          <p:cNvSpPr>
            <a:spLocks noEditPoints="1"/>
          </p:cNvSpPr>
          <p:nvPr/>
        </p:nvSpPr>
        <p:spPr bwMode="auto">
          <a:xfrm>
            <a:off x="4637022" y="2340387"/>
            <a:ext cx="216777" cy="266141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870257" y="3827347"/>
            <a:ext cx="2997200" cy="370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글번호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  </a:t>
            </a:r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ㄱㄱㄴㄱㄴㄱㄴㄱㄴㄱㄴㄱㄴㅇㄴ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870257" y="4210393"/>
            <a:ext cx="2997200" cy="370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글번호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1  </a:t>
            </a:r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ㄱㄱㄴㄱㄴㄱㄴㄱㄴㄱㄴㄱㄴㄱㄴ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864161" y="3443299"/>
            <a:ext cx="2997200" cy="370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글번호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3 </a:t>
            </a:r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ㄱㄱㄴㄱㄴㄱㄴㄱㄴㄱㄴㄱㄴㄱㄴ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20" name="Group 28"/>
          <p:cNvGrpSpPr>
            <a:grpSpLocks noChangeAspect="1"/>
          </p:cNvGrpSpPr>
          <p:nvPr/>
        </p:nvGrpSpPr>
        <p:grpSpPr bwMode="auto">
          <a:xfrm>
            <a:off x="4535280" y="3942076"/>
            <a:ext cx="269751" cy="236085"/>
            <a:chOff x="496" y="4251"/>
            <a:chExt cx="641" cy="561"/>
          </a:xfrm>
          <a:solidFill>
            <a:schemeClr val="bg1"/>
          </a:solidFill>
        </p:grpSpPr>
        <p:sp>
          <p:nvSpPr>
            <p:cNvPr id="21" name="Freeform 30"/>
            <p:cNvSpPr>
              <a:spLocks/>
            </p:cNvSpPr>
            <p:nvPr/>
          </p:nvSpPr>
          <p:spPr bwMode="auto"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31"/>
            <p:cNvSpPr>
              <a:spLocks/>
            </p:cNvSpPr>
            <p:nvPr/>
          </p:nvSpPr>
          <p:spPr bwMode="auto"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3" name="Group 28"/>
          <p:cNvGrpSpPr>
            <a:grpSpLocks noChangeAspect="1"/>
          </p:cNvGrpSpPr>
          <p:nvPr/>
        </p:nvGrpSpPr>
        <p:grpSpPr bwMode="auto">
          <a:xfrm>
            <a:off x="4541376" y="3558028"/>
            <a:ext cx="269751" cy="236085"/>
            <a:chOff x="496" y="4251"/>
            <a:chExt cx="641" cy="561"/>
          </a:xfrm>
          <a:solidFill>
            <a:schemeClr val="bg1"/>
          </a:solidFill>
        </p:grpSpPr>
        <p:sp>
          <p:nvSpPr>
            <p:cNvPr id="26" name="Freeform 30"/>
            <p:cNvSpPr>
              <a:spLocks/>
            </p:cNvSpPr>
            <p:nvPr/>
          </p:nvSpPr>
          <p:spPr bwMode="auto"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auto"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 bwMode="auto">
          <a:xfrm>
            <a:off x="4529184" y="4301740"/>
            <a:ext cx="269751" cy="236085"/>
            <a:chOff x="496" y="4251"/>
            <a:chExt cx="641" cy="561"/>
          </a:xfrm>
          <a:solidFill>
            <a:schemeClr val="bg1"/>
          </a:solidFill>
        </p:grpSpPr>
        <p:sp>
          <p:nvSpPr>
            <p:cNvPr id="29" name="Freeform 30"/>
            <p:cNvSpPr>
              <a:spLocks/>
            </p:cNvSpPr>
            <p:nvPr/>
          </p:nvSpPr>
          <p:spPr bwMode="auto"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31"/>
            <p:cNvSpPr>
              <a:spLocks/>
            </p:cNvSpPr>
            <p:nvPr/>
          </p:nvSpPr>
          <p:spPr bwMode="auto"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202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>
                <a:solidFill>
                  <a:srgbClr val="FFC000"/>
                </a:solidFill>
              </a:rPr>
              <a:t>2.2. </a:t>
            </a:r>
            <a:r>
              <a:rPr lang="ko-KR" altLang="en-US" dirty="0">
                <a:solidFill>
                  <a:srgbClr val="FFC000"/>
                </a:solidFill>
              </a:rPr>
              <a:t>구현 </a:t>
            </a:r>
            <a:r>
              <a:rPr altLang="en-US" dirty="0" err="1">
                <a:solidFill>
                  <a:srgbClr val="FFC000"/>
                </a:solidFill>
              </a:rPr>
              <a:t>화면</a:t>
            </a:r>
            <a:r>
              <a:rPr lang="ko-KR" altLang="en-US" dirty="0">
                <a:solidFill>
                  <a:srgbClr val="FFC000"/>
                </a:solidFill>
              </a:rPr>
              <a:t> 및 코드</a:t>
            </a:r>
          </a:p>
        </p:txBody>
      </p:sp>
      <p:pic>
        <p:nvPicPr>
          <p:cNvPr id="52" name="Picture 3" descr="C:\Users\Administrator\Desktop\405437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52" y="562928"/>
            <a:ext cx="903867" cy="22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2"/>
          <p:cNvGrpSpPr/>
          <p:nvPr/>
        </p:nvGrpSpPr>
        <p:grpSpPr>
          <a:xfrm>
            <a:off x="415522" y="1000108"/>
            <a:ext cx="11353145" cy="4517124"/>
            <a:chOff x="311641" y="1697671"/>
            <a:chExt cx="8514860" cy="4896544"/>
          </a:xfrm>
        </p:grpSpPr>
        <p:sp>
          <p:nvSpPr>
            <p:cNvPr id="14" name="직사각형 13"/>
            <p:cNvSpPr/>
            <p:nvPr/>
          </p:nvSpPr>
          <p:spPr>
            <a:xfrm>
              <a:off x="311641" y="1720297"/>
              <a:ext cx="8514860" cy="4873918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9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>
              <a:outerShdw blurRad="25400" dist="12700" dir="5400000" algn="ctr" rotWithShape="0">
                <a:srgbClr val="000000">
                  <a:alpha val="30000"/>
                </a:srgbClr>
              </a:outerShdw>
            </a:effectLst>
          </p:spPr>
          <p:txBody>
            <a:bodyPr lIns="108000" tIns="432000" rIns="108000" bIns="108000" rtlCol="0" anchor="t"/>
            <a:lstStyle/>
            <a:p>
              <a:pPr marL="171450" marR="0" lvl="0" indent="-17145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17501" y="1697671"/>
              <a:ext cx="8501171" cy="45719"/>
            </a:xfrm>
            <a:prstGeom prst="rect">
              <a:avLst/>
            </a:prstGeom>
            <a:solidFill>
              <a:srgbClr val="5FA883"/>
            </a:solidFill>
            <a:ln>
              <a:noFill/>
            </a:ln>
            <a:effectLst>
              <a:outerShdw blurRad="254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16" name="Rectangle 104"/>
          <p:cNvSpPr>
            <a:spLocks noChangeArrowheads="1"/>
          </p:cNvSpPr>
          <p:nvPr/>
        </p:nvSpPr>
        <p:spPr bwMode="auto">
          <a:xfrm>
            <a:off x="406401" y="5661248"/>
            <a:ext cx="11351828" cy="86409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6000">
                <a:schemeClr val="bg1"/>
              </a:gs>
              <a:gs pos="100000">
                <a:schemeClr val="bg1"/>
              </a:gs>
            </a:gsLst>
            <a:lin ang="16200000" scaled="1"/>
          </a:gra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blurRad="25400" dist="12700" dir="5400000" algn="ctr" rotWithShape="0">
              <a:srgbClr val="000000">
                <a:alpha val="30000"/>
              </a:srgbClr>
            </a:outerShdw>
          </a:effectLst>
        </p:spPr>
        <p:txBody>
          <a:bodyPr lIns="144000" tIns="468000"/>
          <a:lstStyle/>
          <a:p>
            <a:pPr latinLnBrk="0">
              <a:spcBef>
                <a:spcPts val="600"/>
              </a:spcBef>
            </a:pP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7" name="Rectangle 377"/>
          <p:cNvSpPr>
            <a:spLocks noChangeArrowheads="1"/>
          </p:cNvSpPr>
          <p:nvPr/>
        </p:nvSpPr>
        <p:spPr bwMode="auto">
          <a:xfrm>
            <a:off x="641717" y="1118314"/>
            <a:ext cx="3329167" cy="381860"/>
          </a:xfrm>
          <a:prstGeom prst="roundRect">
            <a:avLst>
              <a:gd name="adj" fmla="val 9260"/>
            </a:avLst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50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6350">
            <a:solidFill>
              <a:srgbClr val="5FA883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r>
              <a:rPr lang="ko-KR" altLang="en-US" sz="1300" b="1" kern="0" spc="-100" dirty="0">
                <a:solidFill>
                  <a:sysClr val="window" lastClr="FFFFFF"/>
                </a:solidFill>
                <a:latin typeface="맑은 고딕" pitchFamily="50" charset="-127"/>
                <a:ea typeface="맑은 고딕" pitchFamily="50" charset="-127"/>
              </a:rPr>
              <a:t>게시판 글쓰기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2806" y="5682689"/>
            <a:ext cx="112464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◆ 게시판 글쓰기</a:t>
            </a:r>
            <a:endParaRPr lang="en-US" altLang="ko-KR" sz="1000" dirty="0"/>
          </a:p>
          <a:p>
            <a:r>
              <a:rPr lang="en-US" altLang="ko-KR" sz="1000" dirty="0"/>
              <a:t>  - </a:t>
            </a:r>
            <a:r>
              <a:rPr lang="ko-KR" altLang="en-US" sz="1000" dirty="0"/>
              <a:t>로그인 시 노출되는 글쓰기버튼을 클릭하면 </a:t>
            </a:r>
            <a:r>
              <a:rPr lang="en-US" altLang="ko-KR" sz="1000" dirty="0"/>
              <a:t>Controller</a:t>
            </a:r>
            <a:r>
              <a:rPr lang="ko-KR" altLang="en-US" sz="1000" dirty="0"/>
              <a:t>로 요청을 보내며</a:t>
            </a:r>
            <a:r>
              <a:rPr lang="en-US" altLang="ko-KR" sz="1000" dirty="0"/>
              <a:t>, Controller</a:t>
            </a:r>
            <a:r>
              <a:rPr lang="ko-KR" altLang="en-US" sz="1000" dirty="0"/>
              <a:t>에서는 </a:t>
            </a:r>
            <a:r>
              <a:rPr lang="en-US" altLang="ko-KR" sz="1000" dirty="0"/>
              <a:t>View</a:t>
            </a:r>
            <a:r>
              <a:rPr lang="ko-KR" altLang="en-US" sz="1000" dirty="0"/>
              <a:t>를 통해 </a:t>
            </a:r>
            <a:r>
              <a:rPr lang="ko-KR" altLang="en-US" sz="1000" dirty="0" err="1"/>
              <a:t>글작성</a:t>
            </a:r>
            <a:r>
              <a:rPr lang="ko-KR" altLang="en-US" sz="1000" dirty="0"/>
              <a:t> 페이지를 바로 전달한다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  - </a:t>
            </a:r>
            <a:r>
              <a:rPr lang="ko-KR" altLang="en-US" sz="1000" dirty="0" err="1"/>
              <a:t>글작성</a:t>
            </a:r>
            <a:r>
              <a:rPr lang="ko-KR" altLang="en-US" sz="1000" dirty="0"/>
              <a:t> 페이지 내 보내기 버튼 클릭 시 </a:t>
            </a:r>
            <a:r>
              <a:rPr lang="en-US" altLang="ko-KR" sz="1000" dirty="0"/>
              <a:t>JavaScript</a:t>
            </a:r>
            <a:r>
              <a:rPr lang="ko-KR" altLang="en-US" sz="1000" dirty="0"/>
              <a:t>를 통해 유효성 검사 후 </a:t>
            </a:r>
            <a:r>
              <a:rPr lang="en-US" altLang="ko-KR" sz="1000" dirty="0"/>
              <a:t>Controller</a:t>
            </a:r>
            <a:r>
              <a:rPr lang="ko-KR" altLang="en-US" sz="1000" dirty="0"/>
              <a:t>로 요청을 보내면</a:t>
            </a:r>
            <a:r>
              <a:rPr lang="en-US" altLang="ko-KR" sz="1000" dirty="0"/>
              <a:t>, Controller</a:t>
            </a:r>
            <a:r>
              <a:rPr lang="ko-KR" altLang="en-US" sz="1000" dirty="0"/>
              <a:t>는 요청 처리 객체 내 메서드를</a:t>
            </a:r>
            <a:endParaRPr lang="en-US" altLang="ko-KR" sz="1000" dirty="0"/>
          </a:p>
          <a:p>
            <a:r>
              <a:rPr lang="en-US" altLang="ko-KR" sz="1000" dirty="0"/>
              <a:t>    </a:t>
            </a:r>
            <a:r>
              <a:rPr lang="ko-KR" altLang="en-US" sz="1000" dirty="0"/>
              <a:t>호출하여 전달된 </a:t>
            </a:r>
            <a:r>
              <a:rPr lang="ko-KR" altLang="en-US" sz="1000" dirty="0" err="1"/>
              <a:t>파라미터를</a:t>
            </a:r>
            <a:r>
              <a:rPr lang="ko-KR" altLang="en-US" sz="1000" dirty="0"/>
              <a:t> 받아 </a:t>
            </a:r>
            <a:r>
              <a:rPr lang="en-US" altLang="ko-KR" sz="1000" dirty="0"/>
              <a:t>DAO</a:t>
            </a:r>
            <a:r>
              <a:rPr lang="ko-KR" altLang="en-US" sz="1000" dirty="0"/>
              <a:t>를 통해 </a:t>
            </a:r>
            <a:r>
              <a:rPr lang="en-US" altLang="ko-KR" sz="1000" dirty="0"/>
              <a:t>DB</a:t>
            </a:r>
            <a:r>
              <a:rPr lang="ko-KR" altLang="en-US" sz="1000" dirty="0"/>
              <a:t>에 저장 후 지정한 페이지로 이동을 </a:t>
            </a:r>
            <a:r>
              <a:rPr lang="en-US" altLang="ko-KR" sz="1000" dirty="0"/>
              <a:t>View</a:t>
            </a:r>
            <a:r>
              <a:rPr lang="ko-KR" altLang="en-US" sz="1000" dirty="0"/>
              <a:t>에</a:t>
            </a:r>
            <a:r>
              <a:rPr lang="en-US" altLang="ko-KR" sz="1000" dirty="0"/>
              <a:t> </a:t>
            </a:r>
            <a:r>
              <a:rPr lang="ko-KR" altLang="en-US" sz="1000" dirty="0"/>
              <a:t>요청하고 </a:t>
            </a:r>
            <a:r>
              <a:rPr lang="en-US" altLang="ko-KR" sz="1000" dirty="0"/>
              <a:t>View</a:t>
            </a:r>
            <a:r>
              <a:rPr lang="ko-KR" altLang="en-US" sz="1000" dirty="0"/>
              <a:t>는 해당 페이지를 </a:t>
            </a:r>
            <a:r>
              <a:rPr lang="en-US" altLang="ko-KR" sz="1000" dirty="0"/>
              <a:t>Client</a:t>
            </a:r>
            <a:r>
              <a:rPr lang="ko-KR" altLang="en-US" sz="1000" dirty="0"/>
              <a:t>로 전달한다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  - </a:t>
            </a:r>
            <a:r>
              <a:rPr lang="ko-KR" altLang="en-US" sz="1000" dirty="0"/>
              <a:t>작성한 글 수정 요청 시에도 동일한 방식으로 진행된다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pic>
        <p:nvPicPr>
          <p:cNvPr id="3075" name="Picture 3" descr="G:\이력서 및 포트폴리오\자바 웹 포트폴리오 자료\게시판_글쓰기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3981" y="1556792"/>
            <a:ext cx="10808616" cy="38884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0788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>
                <a:solidFill>
                  <a:srgbClr val="FFC000"/>
                </a:solidFill>
              </a:rPr>
              <a:t>2.2. </a:t>
            </a:r>
            <a:r>
              <a:rPr lang="ko-KR" altLang="en-US" dirty="0">
                <a:solidFill>
                  <a:srgbClr val="FFC000"/>
                </a:solidFill>
              </a:rPr>
              <a:t>구현 </a:t>
            </a:r>
            <a:r>
              <a:rPr altLang="en-US" dirty="0" err="1">
                <a:solidFill>
                  <a:srgbClr val="FFC000"/>
                </a:solidFill>
              </a:rPr>
              <a:t>화면</a:t>
            </a:r>
            <a:r>
              <a:rPr lang="ko-KR" altLang="en-US" dirty="0">
                <a:solidFill>
                  <a:srgbClr val="FFC000"/>
                </a:solidFill>
              </a:rPr>
              <a:t> 및 코드</a:t>
            </a:r>
          </a:p>
        </p:txBody>
      </p:sp>
      <p:pic>
        <p:nvPicPr>
          <p:cNvPr id="52" name="Picture 3" descr="C:\Users\Administrator\Desktop\405437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52" y="562928"/>
            <a:ext cx="903867" cy="22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2"/>
          <p:cNvGrpSpPr/>
          <p:nvPr/>
        </p:nvGrpSpPr>
        <p:grpSpPr>
          <a:xfrm>
            <a:off x="415522" y="1000108"/>
            <a:ext cx="11353145" cy="4517124"/>
            <a:chOff x="311641" y="1697671"/>
            <a:chExt cx="8514860" cy="4896544"/>
          </a:xfrm>
        </p:grpSpPr>
        <p:sp>
          <p:nvSpPr>
            <p:cNvPr id="14" name="직사각형 13"/>
            <p:cNvSpPr/>
            <p:nvPr/>
          </p:nvSpPr>
          <p:spPr>
            <a:xfrm>
              <a:off x="311641" y="1720297"/>
              <a:ext cx="8514860" cy="4873918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9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>
              <a:outerShdw blurRad="25400" dist="12700" dir="5400000" algn="ctr" rotWithShape="0">
                <a:srgbClr val="000000">
                  <a:alpha val="30000"/>
                </a:srgbClr>
              </a:outerShdw>
            </a:effectLst>
          </p:spPr>
          <p:txBody>
            <a:bodyPr lIns="108000" tIns="432000" rIns="108000" bIns="108000" rtlCol="0" anchor="t"/>
            <a:lstStyle/>
            <a:p>
              <a:pPr marL="171450" marR="0" lvl="0" indent="-17145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17501" y="1697671"/>
              <a:ext cx="8501171" cy="45719"/>
            </a:xfrm>
            <a:prstGeom prst="rect">
              <a:avLst/>
            </a:prstGeom>
            <a:solidFill>
              <a:srgbClr val="5FA883"/>
            </a:solidFill>
            <a:ln>
              <a:noFill/>
            </a:ln>
            <a:effectLst>
              <a:outerShdw blurRad="254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16" name="Rectangle 104"/>
          <p:cNvSpPr>
            <a:spLocks noChangeArrowheads="1"/>
          </p:cNvSpPr>
          <p:nvPr/>
        </p:nvSpPr>
        <p:spPr bwMode="auto">
          <a:xfrm>
            <a:off x="406401" y="5661248"/>
            <a:ext cx="11351828" cy="86409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6000">
                <a:schemeClr val="bg1"/>
              </a:gs>
              <a:gs pos="100000">
                <a:schemeClr val="bg1"/>
              </a:gs>
            </a:gsLst>
            <a:lin ang="16200000" scaled="1"/>
          </a:gra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blurRad="25400" dist="12700" dir="5400000" algn="ctr" rotWithShape="0">
              <a:srgbClr val="000000">
                <a:alpha val="30000"/>
              </a:srgbClr>
            </a:outerShdw>
          </a:effectLst>
        </p:spPr>
        <p:txBody>
          <a:bodyPr lIns="144000" tIns="468000"/>
          <a:lstStyle/>
          <a:p>
            <a:pPr latinLnBrk="0">
              <a:spcBef>
                <a:spcPts val="600"/>
              </a:spcBef>
            </a:pP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7" name="Rectangle 377"/>
          <p:cNvSpPr>
            <a:spLocks noChangeArrowheads="1"/>
          </p:cNvSpPr>
          <p:nvPr/>
        </p:nvSpPr>
        <p:spPr bwMode="auto">
          <a:xfrm>
            <a:off x="641717" y="1118314"/>
            <a:ext cx="3329167" cy="381860"/>
          </a:xfrm>
          <a:prstGeom prst="roundRect">
            <a:avLst>
              <a:gd name="adj" fmla="val 9260"/>
            </a:avLst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50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6350">
            <a:solidFill>
              <a:srgbClr val="5FA883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r>
              <a:rPr lang="ko-KR" altLang="en-US" sz="1300" b="1" kern="0" spc="-100" dirty="0">
                <a:solidFill>
                  <a:sysClr val="window" lastClr="FFFFFF"/>
                </a:solidFill>
                <a:latin typeface="맑은 고딕" pitchFamily="50" charset="-127"/>
                <a:ea typeface="맑은 고딕" pitchFamily="50" charset="-127"/>
              </a:rPr>
              <a:t>게시판 </a:t>
            </a:r>
            <a:r>
              <a:rPr lang="ko-KR" altLang="en-US" sz="1300" b="1" kern="0" spc="-100" dirty="0" err="1">
                <a:solidFill>
                  <a:sysClr val="window" lastClr="FFFFFF"/>
                </a:solidFill>
                <a:latin typeface="맑은 고딕" pitchFamily="50" charset="-127"/>
                <a:ea typeface="맑은 고딕" pitchFamily="50" charset="-127"/>
              </a:rPr>
              <a:t>답글</a:t>
            </a:r>
            <a:r>
              <a:rPr lang="ko-KR" altLang="en-US" sz="1300" b="1" kern="0" spc="-100" dirty="0">
                <a:solidFill>
                  <a:sysClr val="window" lastClr="FFFFFF"/>
                </a:solidFill>
                <a:latin typeface="맑은 고딕" pitchFamily="50" charset="-127"/>
                <a:ea typeface="맑은 고딕" pitchFamily="50" charset="-127"/>
              </a:rPr>
              <a:t> 쓰기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2806" y="5682689"/>
            <a:ext cx="112464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◆ 게시판 </a:t>
            </a:r>
            <a:r>
              <a:rPr lang="ko-KR" altLang="en-US" sz="1000" dirty="0" err="1"/>
              <a:t>답글</a:t>
            </a:r>
            <a:r>
              <a:rPr lang="ko-KR" altLang="en-US" sz="1000" dirty="0"/>
              <a:t> 쓰기</a:t>
            </a:r>
            <a:endParaRPr lang="en-US" altLang="ko-KR" sz="1000" dirty="0"/>
          </a:p>
          <a:p>
            <a:r>
              <a:rPr lang="en-US" altLang="ko-KR" sz="1000" dirty="0"/>
              <a:t>  - </a:t>
            </a:r>
            <a:r>
              <a:rPr lang="ko-KR" altLang="en-US" sz="1000" dirty="0"/>
              <a:t>게시물 내용보기 페이지에 노출되는 답변버튼을 클릭하면 </a:t>
            </a:r>
            <a:r>
              <a:rPr lang="en-US" altLang="ko-KR" sz="1000" dirty="0"/>
              <a:t>Controller</a:t>
            </a:r>
            <a:r>
              <a:rPr lang="ko-KR" altLang="en-US" sz="1000" dirty="0"/>
              <a:t>로 요청을 보내</a:t>
            </a:r>
            <a:r>
              <a:rPr lang="en-US" altLang="ko-KR" sz="1000" dirty="0"/>
              <a:t> View</a:t>
            </a:r>
            <a:r>
              <a:rPr lang="ko-KR" altLang="en-US" sz="1000" dirty="0"/>
              <a:t>를 통해 </a:t>
            </a:r>
            <a:r>
              <a:rPr lang="ko-KR" altLang="en-US" sz="1000" dirty="0" err="1"/>
              <a:t>답글작성</a:t>
            </a:r>
            <a:r>
              <a:rPr lang="ko-KR" altLang="en-US" sz="1000" dirty="0"/>
              <a:t> 페이지를 </a:t>
            </a:r>
            <a:r>
              <a:rPr lang="en-US" altLang="ko-KR" sz="1000" dirty="0"/>
              <a:t>Client</a:t>
            </a:r>
            <a:r>
              <a:rPr lang="ko-KR" altLang="en-US" sz="1000" dirty="0"/>
              <a:t>로 전달한다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  - </a:t>
            </a:r>
            <a:r>
              <a:rPr lang="ko-KR" altLang="en-US" sz="1000" dirty="0" err="1"/>
              <a:t>답글작성</a:t>
            </a:r>
            <a:r>
              <a:rPr lang="ko-KR" altLang="en-US" sz="1000" dirty="0"/>
              <a:t> 페이지 내 보내기 버튼 클릭 시 </a:t>
            </a:r>
            <a:r>
              <a:rPr lang="en-US" altLang="ko-KR" sz="1000" dirty="0"/>
              <a:t>JavaScript</a:t>
            </a:r>
            <a:r>
              <a:rPr lang="ko-KR" altLang="en-US" sz="1000" dirty="0"/>
              <a:t>를 통해 유효성 검사 후 </a:t>
            </a:r>
            <a:r>
              <a:rPr lang="en-US" altLang="ko-KR" sz="1000" dirty="0"/>
              <a:t>Controller</a:t>
            </a:r>
            <a:r>
              <a:rPr lang="ko-KR" altLang="en-US" sz="1000" dirty="0"/>
              <a:t>로 요청을 보내면</a:t>
            </a:r>
            <a:r>
              <a:rPr lang="en-US" altLang="ko-KR" sz="1000" dirty="0"/>
              <a:t>, Controller</a:t>
            </a:r>
            <a:r>
              <a:rPr lang="ko-KR" altLang="en-US" sz="1000" dirty="0"/>
              <a:t>는 요청 처리 객체 내 메서드를</a:t>
            </a:r>
            <a:endParaRPr lang="en-US" altLang="ko-KR" sz="1000" dirty="0"/>
          </a:p>
          <a:p>
            <a:r>
              <a:rPr lang="en-US" altLang="ko-KR" sz="1000" dirty="0"/>
              <a:t>    </a:t>
            </a:r>
            <a:r>
              <a:rPr lang="ko-KR" altLang="en-US" sz="1000" dirty="0"/>
              <a:t>호출하여 전달된 </a:t>
            </a:r>
            <a:r>
              <a:rPr lang="ko-KR" altLang="en-US" sz="1000" dirty="0" err="1"/>
              <a:t>파라미터를</a:t>
            </a:r>
            <a:r>
              <a:rPr lang="ko-KR" altLang="en-US" sz="1000" dirty="0"/>
              <a:t> 받아 </a:t>
            </a:r>
            <a:r>
              <a:rPr lang="en-US" altLang="ko-KR" sz="1000" dirty="0"/>
              <a:t>DAO</a:t>
            </a:r>
            <a:r>
              <a:rPr lang="ko-KR" altLang="en-US" sz="1000" dirty="0"/>
              <a:t>를 통해 기존에 있는 </a:t>
            </a:r>
            <a:r>
              <a:rPr lang="ko-KR" altLang="en-US" sz="1000" dirty="0" err="1"/>
              <a:t>답글들의</a:t>
            </a:r>
            <a:r>
              <a:rPr lang="ko-KR" altLang="en-US" sz="1000" dirty="0"/>
              <a:t> 순서를 변경 후 저장할 </a:t>
            </a:r>
            <a:r>
              <a:rPr lang="ko-KR" altLang="en-US" sz="1000" dirty="0" err="1"/>
              <a:t>답글을</a:t>
            </a:r>
            <a:r>
              <a:rPr lang="ko-KR" altLang="en-US" sz="1000" dirty="0"/>
              <a:t> </a:t>
            </a:r>
            <a:r>
              <a:rPr lang="en-US" altLang="ko-KR" sz="1000" dirty="0"/>
              <a:t>DB</a:t>
            </a:r>
            <a:r>
              <a:rPr lang="ko-KR" altLang="en-US" sz="1000" dirty="0"/>
              <a:t>에 저장한다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  - </a:t>
            </a:r>
            <a:r>
              <a:rPr lang="ko-KR" altLang="en-US" sz="1000" dirty="0" err="1"/>
              <a:t>답글</a:t>
            </a:r>
            <a:r>
              <a:rPr lang="ko-KR" altLang="en-US" sz="1000" dirty="0"/>
              <a:t> 저장 후 지정한 페이지로 이동을 </a:t>
            </a:r>
            <a:r>
              <a:rPr lang="en-US" altLang="ko-KR" sz="1000" dirty="0"/>
              <a:t>View</a:t>
            </a:r>
            <a:r>
              <a:rPr lang="ko-KR" altLang="en-US" sz="1000" dirty="0"/>
              <a:t>에</a:t>
            </a:r>
            <a:r>
              <a:rPr lang="en-US" altLang="ko-KR" sz="1000" dirty="0"/>
              <a:t> </a:t>
            </a:r>
            <a:r>
              <a:rPr lang="ko-KR" altLang="en-US" sz="1000" dirty="0"/>
              <a:t>요청하고 </a:t>
            </a:r>
            <a:r>
              <a:rPr lang="en-US" altLang="ko-KR" sz="1000" dirty="0"/>
              <a:t>View</a:t>
            </a:r>
            <a:r>
              <a:rPr lang="ko-KR" altLang="en-US" sz="1000" dirty="0"/>
              <a:t>는 해당 페이지를 </a:t>
            </a:r>
            <a:r>
              <a:rPr lang="en-US" altLang="ko-KR" sz="1000" dirty="0"/>
              <a:t>Client</a:t>
            </a:r>
            <a:r>
              <a:rPr lang="ko-KR" altLang="en-US" sz="1000" dirty="0"/>
              <a:t>로 전달한다</a:t>
            </a:r>
            <a:r>
              <a:rPr lang="en-US" altLang="ko-KR" sz="1000" dirty="0"/>
              <a:t>.</a:t>
            </a:r>
          </a:p>
        </p:txBody>
      </p:sp>
      <p:pic>
        <p:nvPicPr>
          <p:cNvPr id="4100" name="Picture 4" descr="G:\이력서 및 포트폴리오\자바 웹 포트폴리오 자료\게시판_답글쓰기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3983" y="1556792"/>
            <a:ext cx="10808615" cy="38884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0788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>
                <a:solidFill>
                  <a:srgbClr val="FFC000"/>
                </a:solidFill>
              </a:rPr>
              <a:t>2.2. </a:t>
            </a:r>
            <a:r>
              <a:rPr lang="ko-KR" altLang="en-US" dirty="0">
                <a:solidFill>
                  <a:srgbClr val="FFC000"/>
                </a:solidFill>
              </a:rPr>
              <a:t>구현 </a:t>
            </a:r>
            <a:r>
              <a:rPr altLang="en-US" dirty="0" err="1">
                <a:solidFill>
                  <a:srgbClr val="FFC000"/>
                </a:solidFill>
              </a:rPr>
              <a:t>화면</a:t>
            </a:r>
            <a:r>
              <a:rPr lang="ko-KR" altLang="en-US" dirty="0">
                <a:solidFill>
                  <a:srgbClr val="FFC000"/>
                </a:solidFill>
              </a:rPr>
              <a:t> 및 코드</a:t>
            </a:r>
          </a:p>
        </p:txBody>
      </p:sp>
      <p:pic>
        <p:nvPicPr>
          <p:cNvPr id="52" name="Picture 3" descr="C:\Users\Administrator\Desktop\405437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52" y="562928"/>
            <a:ext cx="903867" cy="22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2"/>
          <p:cNvGrpSpPr/>
          <p:nvPr/>
        </p:nvGrpSpPr>
        <p:grpSpPr>
          <a:xfrm>
            <a:off x="415522" y="1000108"/>
            <a:ext cx="11353145" cy="4517124"/>
            <a:chOff x="311641" y="1697671"/>
            <a:chExt cx="8514860" cy="4896544"/>
          </a:xfrm>
        </p:grpSpPr>
        <p:sp>
          <p:nvSpPr>
            <p:cNvPr id="14" name="직사각형 13"/>
            <p:cNvSpPr/>
            <p:nvPr/>
          </p:nvSpPr>
          <p:spPr>
            <a:xfrm>
              <a:off x="311641" y="1720297"/>
              <a:ext cx="8514860" cy="4873918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9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>
              <a:outerShdw blurRad="25400" dist="12700" dir="5400000" algn="ctr" rotWithShape="0">
                <a:srgbClr val="000000">
                  <a:alpha val="30000"/>
                </a:srgbClr>
              </a:outerShdw>
            </a:effectLst>
          </p:spPr>
          <p:txBody>
            <a:bodyPr lIns="108000" tIns="432000" rIns="108000" bIns="108000" rtlCol="0" anchor="t"/>
            <a:lstStyle/>
            <a:p>
              <a:pPr marL="171450" marR="0" lvl="0" indent="-17145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17501" y="1697671"/>
              <a:ext cx="8501171" cy="45719"/>
            </a:xfrm>
            <a:prstGeom prst="rect">
              <a:avLst/>
            </a:prstGeom>
            <a:solidFill>
              <a:srgbClr val="5FA883"/>
            </a:solidFill>
            <a:ln>
              <a:noFill/>
            </a:ln>
            <a:effectLst>
              <a:outerShdw blurRad="254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16" name="Rectangle 104"/>
          <p:cNvSpPr>
            <a:spLocks noChangeArrowheads="1"/>
          </p:cNvSpPr>
          <p:nvPr/>
        </p:nvSpPr>
        <p:spPr bwMode="auto">
          <a:xfrm>
            <a:off x="406401" y="5661248"/>
            <a:ext cx="11351828" cy="86409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6000">
                <a:schemeClr val="bg1"/>
              </a:gs>
              <a:gs pos="100000">
                <a:schemeClr val="bg1"/>
              </a:gs>
            </a:gsLst>
            <a:lin ang="16200000" scaled="1"/>
          </a:gra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blurRad="25400" dist="12700" dir="5400000" algn="ctr" rotWithShape="0">
              <a:srgbClr val="000000">
                <a:alpha val="30000"/>
              </a:srgbClr>
            </a:outerShdw>
          </a:effectLst>
        </p:spPr>
        <p:txBody>
          <a:bodyPr lIns="144000" tIns="468000"/>
          <a:lstStyle/>
          <a:p>
            <a:pPr latinLnBrk="0">
              <a:spcBef>
                <a:spcPts val="600"/>
              </a:spcBef>
            </a:pP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7" name="Rectangle 377"/>
          <p:cNvSpPr>
            <a:spLocks noChangeArrowheads="1"/>
          </p:cNvSpPr>
          <p:nvPr/>
        </p:nvSpPr>
        <p:spPr bwMode="auto">
          <a:xfrm>
            <a:off x="641717" y="1118314"/>
            <a:ext cx="3329167" cy="381860"/>
          </a:xfrm>
          <a:prstGeom prst="roundRect">
            <a:avLst>
              <a:gd name="adj" fmla="val 9260"/>
            </a:avLst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50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6350">
            <a:solidFill>
              <a:srgbClr val="5FA883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r>
              <a:rPr lang="ko-KR" altLang="en-US" sz="1300" b="1" kern="0" spc="-100" dirty="0">
                <a:solidFill>
                  <a:sysClr val="window" lastClr="FFFFFF"/>
                </a:solidFill>
                <a:latin typeface="맑은 고딕" pitchFamily="50" charset="-127"/>
                <a:ea typeface="맑은 고딕" pitchFamily="50" charset="-127"/>
              </a:rPr>
              <a:t>게시판 </a:t>
            </a:r>
            <a:r>
              <a:rPr lang="ko-KR" altLang="en-US" sz="1300" b="1" kern="0" spc="-100" dirty="0" err="1">
                <a:solidFill>
                  <a:sysClr val="window" lastClr="FFFFFF"/>
                </a:solidFill>
                <a:latin typeface="맑은 고딕" pitchFamily="50" charset="-127"/>
                <a:ea typeface="맑은 고딕" pitchFamily="50" charset="-127"/>
              </a:rPr>
              <a:t>댓글</a:t>
            </a:r>
            <a:r>
              <a:rPr lang="ko-KR" altLang="en-US" sz="1300" b="1" kern="0" spc="-100" dirty="0">
                <a:solidFill>
                  <a:sysClr val="window" lastClr="FFFFFF"/>
                </a:solidFill>
                <a:latin typeface="맑은 고딕" pitchFamily="50" charset="-127"/>
                <a:ea typeface="맑은 고딕" pitchFamily="50" charset="-127"/>
              </a:rPr>
              <a:t> 쓰기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2806" y="5682689"/>
            <a:ext cx="112464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◆ 게시판 </a:t>
            </a:r>
            <a:r>
              <a:rPr lang="ko-KR" altLang="en-US" sz="1000" dirty="0" err="1"/>
              <a:t>댓글</a:t>
            </a:r>
            <a:r>
              <a:rPr lang="ko-KR" altLang="en-US" sz="1000" dirty="0"/>
              <a:t> 쓰기</a:t>
            </a:r>
            <a:endParaRPr lang="en-US" altLang="ko-KR" sz="1000" dirty="0"/>
          </a:p>
          <a:p>
            <a:r>
              <a:rPr lang="en-US" altLang="ko-KR" sz="1000" dirty="0"/>
              <a:t>  - </a:t>
            </a:r>
            <a:r>
              <a:rPr lang="ko-KR" altLang="en-US" sz="1000" dirty="0"/>
              <a:t>로그인 후 게시물 내용보기 페이지에 진입 시 노출되는 </a:t>
            </a:r>
            <a:r>
              <a:rPr lang="ko-KR" altLang="en-US" sz="1000" dirty="0" err="1"/>
              <a:t>댓글작성</a:t>
            </a:r>
            <a:r>
              <a:rPr lang="ko-KR" altLang="en-US" sz="1000" dirty="0"/>
              <a:t> 영역에서 </a:t>
            </a:r>
            <a:r>
              <a:rPr lang="ko-KR" altLang="en-US" sz="1000" dirty="0" err="1"/>
              <a:t>댓글</a:t>
            </a:r>
            <a:r>
              <a:rPr lang="ko-KR" altLang="en-US" sz="1000" dirty="0"/>
              <a:t> 작성 후 저장하기 버튼 클릭 시 </a:t>
            </a:r>
            <a:r>
              <a:rPr lang="en-US" altLang="ko-KR" sz="1000" dirty="0"/>
              <a:t>JavaScript</a:t>
            </a:r>
            <a:r>
              <a:rPr lang="ko-KR" altLang="en-US" sz="1000" dirty="0"/>
              <a:t>를 통해 유효성 검사 후</a:t>
            </a:r>
            <a:endParaRPr lang="en-US" altLang="ko-KR" sz="1000" dirty="0"/>
          </a:p>
          <a:p>
            <a:r>
              <a:rPr lang="en-US" altLang="ko-KR" sz="1000" dirty="0"/>
              <a:t>   </a:t>
            </a:r>
            <a:r>
              <a:rPr lang="ko-KR" altLang="en-US" sz="1000" dirty="0"/>
              <a:t> </a:t>
            </a:r>
            <a:r>
              <a:rPr lang="en-US" altLang="ko-KR" sz="1000" dirty="0"/>
              <a:t>Controller</a:t>
            </a:r>
            <a:r>
              <a:rPr lang="ko-KR" altLang="en-US" sz="1000" dirty="0"/>
              <a:t>로 요청을 보낸다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  - Controller</a:t>
            </a:r>
            <a:r>
              <a:rPr lang="ko-KR" altLang="en-US" sz="1000" dirty="0"/>
              <a:t>는 요청 처리 객체 내 메서드를</a:t>
            </a:r>
            <a:r>
              <a:rPr lang="en-US" altLang="ko-KR" sz="1000" dirty="0"/>
              <a:t> </a:t>
            </a:r>
            <a:r>
              <a:rPr lang="ko-KR" altLang="en-US" sz="1000" dirty="0"/>
              <a:t>호출하여 전달된 </a:t>
            </a:r>
            <a:r>
              <a:rPr lang="ko-KR" altLang="en-US" sz="1000" dirty="0" err="1"/>
              <a:t>파라미터를</a:t>
            </a:r>
            <a:r>
              <a:rPr lang="ko-KR" altLang="en-US" sz="1000" dirty="0"/>
              <a:t> 받아 </a:t>
            </a:r>
            <a:r>
              <a:rPr lang="en-US" altLang="ko-KR" sz="1000" dirty="0"/>
              <a:t>DAO</a:t>
            </a:r>
            <a:r>
              <a:rPr lang="ko-KR" altLang="en-US" sz="1000" dirty="0"/>
              <a:t>를 통해 </a:t>
            </a:r>
            <a:r>
              <a:rPr lang="en-US" altLang="ko-KR" sz="1000" dirty="0"/>
              <a:t>DB</a:t>
            </a:r>
            <a:r>
              <a:rPr lang="ko-KR" altLang="en-US" sz="1000" dirty="0"/>
              <a:t>에 저장 후 지정한 페이지로 이동을 </a:t>
            </a:r>
            <a:r>
              <a:rPr lang="en-US" altLang="ko-KR" sz="1000" dirty="0"/>
              <a:t>View</a:t>
            </a:r>
            <a:r>
              <a:rPr lang="ko-KR" altLang="en-US" sz="1000" dirty="0"/>
              <a:t>에</a:t>
            </a:r>
            <a:r>
              <a:rPr lang="en-US" altLang="ko-KR" sz="1000" dirty="0"/>
              <a:t> </a:t>
            </a:r>
            <a:r>
              <a:rPr lang="ko-KR" altLang="en-US" sz="1000" dirty="0"/>
              <a:t>요청하고</a:t>
            </a:r>
            <a:endParaRPr lang="en-US" altLang="ko-KR" sz="1000" dirty="0"/>
          </a:p>
          <a:p>
            <a:r>
              <a:rPr lang="ko-KR" altLang="en-US" sz="1000" dirty="0"/>
              <a:t>    </a:t>
            </a:r>
            <a:r>
              <a:rPr lang="en-US" altLang="ko-KR" sz="1000" dirty="0"/>
              <a:t>View</a:t>
            </a:r>
            <a:r>
              <a:rPr lang="ko-KR" altLang="en-US" sz="1000" dirty="0"/>
              <a:t>는 해당 페이지를 </a:t>
            </a:r>
            <a:r>
              <a:rPr lang="en-US" altLang="ko-KR" sz="1000" dirty="0"/>
              <a:t>Client</a:t>
            </a:r>
            <a:r>
              <a:rPr lang="ko-KR" altLang="en-US" sz="1000" dirty="0"/>
              <a:t>로 전달한다</a:t>
            </a:r>
            <a:r>
              <a:rPr lang="en-US" altLang="ko-KR" sz="1000" dirty="0"/>
              <a:t>.</a:t>
            </a:r>
          </a:p>
        </p:txBody>
      </p:sp>
      <p:pic>
        <p:nvPicPr>
          <p:cNvPr id="5122" name="Picture 2" descr="G:\이력서 및 포트폴리오\자바 웹 포트폴리오 자료\게시판_댓글쓰기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890" y="1548478"/>
            <a:ext cx="10804708" cy="389635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07888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>
                <a:solidFill>
                  <a:srgbClr val="FFC000"/>
                </a:solidFill>
              </a:rPr>
              <a:t>2.2. </a:t>
            </a:r>
            <a:r>
              <a:rPr lang="ko-KR" altLang="en-US" dirty="0">
                <a:solidFill>
                  <a:srgbClr val="FFC000"/>
                </a:solidFill>
              </a:rPr>
              <a:t>구현 </a:t>
            </a:r>
            <a:r>
              <a:rPr altLang="en-US" dirty="0" err="1">
                <a:solidFill>
                  <a:srgbClr val="FFC000"/>
                </a:solidFill>
              </a:rPr>
              <a:t>화면</a:t>
            </a:r>
            <a:r>
              <a:rPr lang="ko-KR" altLang="en-US" dirty="0">
                <a:solidFill>
                  <a:srgbClr val="FFC000"/>
                </a:solidFill>
              </a:rPr>
              <a:t> 및 코드</a:t>
            </a:r>
          </a:p>
        </p:txBody>
      </p:sp>
      <p:pic>
        <p:nvPicPr>
          <p:cNvPr id="52" name="Picture 3" descr="C:\Users\Administrator\Desktop\405437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52" y="562928"/>
            <a:ext cx="903867" cy="22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2"/>
          <p:cNvGrpSpPr/>
          <p:nvPr/>
        </p:nvGrpSpPr>
        <p:grpSpPr>
          <a:xfrm>
            <a:off x="415522" y="1000108"/>
            <a:ext cx="11353145" cy="4517124"/>
            <a:chOff x="311641" y="1697671"/>
            <a:chExt cx="8514860" cy="4896544"/>
          </a:xfrm>
        </p:grpSpPr>
        <p:sp>
          <p:nvSpPr>
            <p:cNvPr id="14" name="직사각형 13"/>
            <p:cNvSpPr/>
            <p:nvPr/>
          </p:nvSpPr>
          <p:spPr>
            <a:xfrm>
              <a:off x="311641" y="1720297"/>
              <a:ext cx="8514860" cy="4873918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9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>
              <a:outerShdw blurRad="25400" dist="12700" dir="5400000" algn="ctr" rotWithShape="0">
                <a:srgbClr val="000000">
                  <a:alpha val="30000"/>
                </a:srgbClr>
              </a:outerShdw>
            </a:effectLst>
          </p:spPr>
          <p:txBody>
            <a:bodyPr lIns="108000" tIns="432000" rIns="108000" bIns="108000" rtlCol="0" anchor="t"/>
            <a:lstStyle/>
            <a:p>
              <a:pPr marL="171450" marR="0" lvl="0" indent="-17145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17501" y="1697671"/>
              <a:ext cx="8501171" cy="45719"/>
            </a:xfrm>
            <a:prstGeom prst="rect">
              <a:avLst/>
            </a:prstGeom>
            <a:solidFill>
              <a:srgbClr val="5FA883"/>
            </a:solidFill>
            <a:ln>
              <a:noFill/>
            </a:ln>
            <a:effectLst>
              <a:outerShdw blurRad="254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16" name="Rectangle 104"/>
          <p:cNvSpPr>
            <a:spLocks noChangeArrowheads="1"/>
          </p:cNvSpPr>
          <p:nvPr/>
        </p:nvSpPr>
        <p:spPr bwMode="auto">
          <a:xfrm>
            <a:off x="406401" y="5661248"/>
            <a:ext cx="11351828" cy="86409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6000">
                <a:schemeClr val="bg1"/>
              </a:gs>
              <a:gs pos="100000">
                <a:schemeClr val="bg1"/>
              </a:gs>
            </a:gsLst>
            <a:lin ang="16200000" scaled="1"/>
          </a:gra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blurRad="25400" dist="12700" dir="5400000" algn="ctr" rotWithShape="0">
              <a:srgbClr val="000000">
                <a:alpha val="30000"/>
              </a:srgbClr>
            </a:outerShdw>
          </a:effectLst>
        </p:spPr>
        <p:txBody>
          <a:bodyPr lIns="144000" tIns="468000"/>
          <a:lstStyle/>
          <a:p>
            <a:pPr latinLnBrk="0">
              <a:spcBef>
                <a:spcPts val="600"/>
              </a:spcBef>
            </a:pP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7" name="Rectangle 377"/>
          <p:cNvSpPr>
            <a:spLocks noChangeArrowheads="1"/>
          </p:cNvSpPr>
          <p:nvPr/>
        </p:nvSpPr>
        <p:spPr bwMode="auto">
          <a:xfrm>
            <a:off x="641717" y="1118314"/>
            <a:ext cx="3329167" cy="381860"/>
          </a:xfrm>
          <a:prstGeom prst="roundRect">
            <a:avLst>
              <a:gd name="adj" fmla="val 9260"/>
            </a:avLst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50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6350">
            <a:solidFill>
              <a:srgbClr val="5FA883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r>
              <a:rPr lang="ko-KR" altLang="en-US" sz="1300" b="1" kern="0" spc="-100" dirty="0">
                <a:solidFill>
                  <a:sysClr val="window" lastClr="FFFFFF"/>
                </a:solidFill>
                <a:latin typeface="맑은 고딕" pitchFamily="50" charset="-127"/>
                <a:ea typeface="맑은 고딕" pitchFamily="50" charset="-127"/>
              </a:rPr>
              <a:t>게시판 </a:t>
            </a:r>
            <a:r>
              <a:rPr lang="ko-KR" altLang="en-US" sz="1300" b="1" kern="0" spc="-100" dirty="0" err="1">
                <a:solidFill>
                  <a:sysClr val="window" lastClr="FFFFFF"/>
                </a:solidFill>
                <a:latin typeface="맑은 고딕" pitchFamily="50" charset="-127"/>
                <a:ea typeface="맑은 고딕" pitchFamily="50" charset="-127"/>
              </a:rPr>
              <a:t>댓글</a:t>
            </a:r>
            <a:r>
              <a:rPr lang="ko-KR" altLang="en-US" sz="1300" b="1" kern="0" spc="-100" dirty="0">
                <a:solidFill>
                  <a:sysClr val="window" lastClr="FFFFFF"/>
                </a:solidFill>
                <a:latin typeface="맑은 고딕" pitchFamily="50" charset="-127"/>
                <a:ea typeface="맑은 고딕" pitchFamily="50" charset="-127"/>
              </a:rPr>
              <a:t> 삭제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2806" y="5682689"/>
            <a:ext cx="11246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◆ 게시판 </a:t>
            </a:r>
            <a:r>
              <a:rPr lang="ko-KR" altLang="en-US" sz="1000" dirty="0" err="1"/>
              <a:t>댓글</a:t>
            </a:r>
            <a:r>
              <a:rPr lang="ko-KR" altLang="en-US" sz="1000" dirty="0"/>
              <a:t> 삭제</a:t>
            </a:r>
            <a:endParaRPr lang="en-US" altLang="ko-KR" sz="1000" dirty="0"/>
          </a:p>
          <a:p>
            <a:r>
              <a:rPr lang="en-US" altLang="ko-KR" sz="1000" dirty="0"/>
              <a:t>  - </a:t>
            </a:r>
            <a:r>
              <a:rPr lang="ko-KR" altLang="en-US" sz="1000" dirty="0"/>
              <a:t>본인이 작성한 글에 노출되는 </a:t>
            </a:r>
            <a:r>
              <a:rPr lang="en-US" altLang="ko-KR" sz="1000" dirty="0"/>
              <a:t>X</a:t>
            </a:r>
            <a:r>
              <a:rPr lang="ko-KR" altLang="en-US" sz="1000" dirty="0"/>
              <a:t>버튼을 클릭하면 삭제확인 </a:t>
            </a:r>
            <a:r>
              <a:rPr lang="ko-KR" altLang="en-US" sz="1000" dirty="0" err="1"/>
              <a:t>얼럿이</a:t>
            </a:r>
            <a:r>
              <a:rPr lang="ko-KR" altLang="en-US" sz="1000" dirty="0"/>
              <a:t> 노출되며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얼럿에서</a:t>
            </a:r>
            <a:r>
              <a:rPr lang="ko-KR" altLang="en-US" sz="1000" dirty="0"/>
              <a:t> 확인 버튼 클릭 시 </a:t>
            </a:r>
            <a:r>
              <a:rPr lang="en-US" altLang="ko-KR" sz="1000" dirty="0"/>
              <a:t>Controller</a:t>
            </a:r>
            <a:r>
              <a:rPr lang="ko-KR" altLang="en-US" sz="1000" dirty="0"/>
              <a:t>로 요청을 보낸다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  - Controller</a:t>
            </a:r>
            <a:r>
              <a:rPr lang="ko-KR" altLang="en-US" sz="1000" dirty="0"/>
              <a:t>에서 요청 처리 객체를 호출하여 작성된 글의 </a:t>
            </a:r>
            <a:r>
              <a:rPr lang="en-US" altLang="ko-KR" sz="1000" dirty="0"/>
              <a:t>index</a:t>
            </a:r>
            <a:r>
              <a:rPr lang="ko-KR" altLang="en-US" sz="1000" dirty="0"/>
              <a:t>와</a:t>
            </a:r>
            <a:r>
              <a:rPr lang="en-US" altLang="ko-KR" sz="1000" dirty="0"/>
              <a:t> </a:t>
            </a:r>
            <a:r>
              <a:rPr lang="ko-KR" altLang="en-US" sz="1000" dirty="0" err="1"/>
              <a:t>원글의</a:t>
            </a:r>
            <a:r>
              <a:rPr lang="ko-KR" altLang="en-US" sz="1000" dirty="0"/>
              <a:t> </a:t>
            </a:r>
            <a:r>
              <a:rPr lang="en-US" altLang="ko-KR" sz="1000" dirty="0"/>
              <a:t>index</a:t>
            </a:r>
            <a:r>
              <a:rPr lang="ko-KR" altLang="en-US" sz="1000" dirty="0"/>
              <a:t>를 받아 </a:t>
            </a:r>
            <a:r>
              <a:rPr lang="en-US" altLang="ko-KR" sz="1000" dirty="0"/>
              <a:t>DAO</a:t>
            </a:r>
            <a:r>
              <a:rPr lang="ko-KR" altLang="en-US" sz="1000" dirty="0"/>
              <a:t>를 통해 </a:t>
            </a:r>
            <a:r>
              <a:rPr lang="en-US" altLang="ko-KR" sz="1000" dirty="0"/>
              <a:t>DB</a:t>
            </a:r>
            <a:r>
              <a:rPr lang="ko-KR" altLang="en-US" sz="1000" dirty="0"/>
              <a:t>에서 해당 레코드의 </a:t>
            </a:r>
            <a:r>
              <a:rPr lang="en-US" altLang="ko-KR" sz="1000" dirty="0"/>
              <a:t>status</a:t>
            </a:r>
            <a:r>
              <a:rPr lang="ko-KR" altLang="en-US" sz="1000" dirty="0"/>
              <a:t>값을 변경 후</a:t>
            </a:r>
            <a:endParaRPr lang="en-US" altLang="ko-KR" sz="1000" dirty="0"/>
          </a:p>
          <a:p>
            <a:r>
              <a:rPr lang="ko-KR" altLang="en-US" sz="1000" dirty="0"/>
              <a:t>    지정한 페이지로 이동을 </a:t>
            </a:r>
            <a:r>
              <a:rPr lang="en-US" altLang="ko-KR" sz="1000" dirty="0"/>
              <a:t>View</a:t>
            </a:r>
            <a:r>
              <a:rPr lang="ko-KR" altLang="en-US" sz="1000" dirty="0"/>
              <a:t>에</a:t>
            </a:r>
            <a:r>
              <a:rPr lang="en-US" altLang="ko-KR" sz="1000" dirty="0"/>
              <a:t> </a:t>
            </a:r>
            <a:r>
              <a:rPr lang="ko-KR" altLang="en-US" sz="1000" dirty="0"/>
              <a:t>요청하고 </a:t>
            </a:r>
            <a:r>
              <a:rPr lang="en-US" altLang="ko-KR" sz="1000" dirty="0"/>
              <a:t>View</a:t>
            </a:r>
            <a:r>
              <a:rPr lang="ko-KR" altLang="en-US" sz="1000" dirty="0"/>
              <a:t>는 해당 페이지를 </a:t>
            </a:r>
            <a:r>
              <a:rPr lang="en-US" altLang="ko-KR" sz="1000" dirty="0"/>
              <a:t>Client</a:t>
            </a:r>
            <a:r>
              <a:rPr lang="ko-KR" altLang="en-US" sz="1000" dirty="0"/>
              <a:t>로 전달한다</a:t>
            </a:r>
            <a:r>
              <a:rPr lang="en-US" altLang="ko-KR" sz="1000" dirty="0"/>
              <a:t>.</a:t>
            </a:r>
          </a:p>
        </p:txBody>
      </p:sp>
      <p:pic>
        <p:nvPicPr>
          <p:cNvPr id="6146" name="Picture 2" descr="G:\이력서 및 포트폴리오\자바 웹 포트폴리오 자료\게시판_댓글삭제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5016" y="1548478"/>
            <a:ext cx="10807581" cy="389674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07888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>
                <a:solidFill>
                  <a:srgbClr val="FFC000"/>
                </a:solidFill>
              </a:rPr>
              <a:t>2.2. </a:t>
            </a:r>
            <a:r>
              <a:rPr lang="ko-KR" altLang="en-US" dirty="0">
                <a:solidFill>
                  <a:srgbClr val="FFC000"/>
                </a:solidFill>
              </a:rPr>
              <a:t>구현 </a:t>
            </a:r>
            <a:r>
              <a:rPr altLang="en-US" dirty="0" err="1">
                <a:solidFill>
                  <a:srgbClr val="FFC000"/>
                </a:solidFill>
              </a:rPr>
              <a:t>화면</a:t>
            </a:r>
            <a:r>
              <a:rPr lang="ko-KR" altLang="en-US" dirty="0">
                <a:solidFill>
                  <a:srgbClr val="FFC000"/>
                </a:solidFill>
              </a:rPr>
              <a:t> 및 코드</a:t>
            </a:r>
          </a:p>
        </p:txBody>
      </p:sp>
      <p:pic>
        <p:nvPicPr>
          <p:cNvPr id="52" name="Picture 3" descr="C:\Users\Administrator\Desktop\405437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52" y="562928"/>
            <a:ext cx="903867" cy="22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2"/>
          <p:cNvGrpSpPr/>
          <p:nvPr/>
        </p:nvGrpSpPr>
        <p:grpSpPr>
          <a:xfrm>
            <a:off x="415522" y="1000108"/>
            <a:ext cx="11353145" cy="4517124"/>
            <a:chOff x="311641" y="1697671"/>
            <a:chExt cx="8514860" cy="4896544"/>
          </a:xfrm>
        </p:grpSpPr>
        <p:sp>
          <p:nvSpPr>
            <p:cNvPr id="14" name="직사각형 13"/>
            <p:cNvSpPr/>
            <p:nvPr/>
          </p:nvSpPr>
          <p:spPr>
            <a:xfrm>
              <a:off x="311641" y="1720297"/>
              <a:ext cx="8514860" cy="4873918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9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>
              <a:outerShdw blurRad="25400" dist="12700" dir="5400000" algn="ctr" rotWithShape="0">
                <a:srgbClr val="000000">
                  <a:alpha val="30000"/>
                </a:srgbClr>
              </a:outerShdw>
            </a:effectLst>
          </p:spPr>
          <p:txBody>
            <a:bodyPr lIns="108000" tIns="432000" rIns="108000" bIns="108000" rtlCol="0" anchor="t"/>
            <a:lstStyle/>
            <a:p>
              <a:pPr marL="171450" marR="0" lvl="0" indent="-17145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17501" y="1697671"/>
              <a:ext cx="8501171" cy="45719"/>
            </a:xfrm>
            <a:prstGeom prst="rect">
              <a:avLst/>
            </a:prstGeom>
            <a:solidFill>
              <a:srgbClr val="5FA883"/>
            </a:solidFill>
            <a:ln>
              <a:noFill/>
            </a:ln>
            <a:effectLst>
              <a:outerShdw blurRad="254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16" name="Rectangle 104"/>
          <p:cNvSpPr>
            <a:spLocks noChangeArrowheads="1"/>
          </p:cNvSpPr>
          <p:nvPr/>
        </p:nvSpPr>
        <p:spPr bwMode="auto">
          <a:xfrm>
            <a:off x="406401" y="5661248"/>
            <a:ext cx="11351828" cy="86409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6000">
                <a:schemeClr val="bg1"/>
              </a:gs>
              <a:gs pos="100000">
                <a:schemeClr val="bg1"/>
              </a:gs>
            </a:gsLst>
            <a:lin ang="16200000" scaled="1"/>
          </a:gra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blurRad="25400" dist="12700" dir="5400000" algn="ctr" rotWithShape="0">
              <a:srgbClr val="000000">
                <a:alpha val="30000"/>
              </a:srgbClr>
            </a:outerShdw>
          </a:effectLst>
        </p:spPr>
        <p:txBody>
          <a:bodyPr lIns="144000" tIns="468000"/>
          <a:lstStyle/>
          <a:p>
            <a:pPr latinLnBrk="0">
              <a:spcBef>
                <a:spcPts val="600"/>
              </a:spcBef>
            </a:pP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7" name="Rectangle 377"/>
          <p:cNvSpPr>
            <a:spLocks noChangeArrowheads="1"/>
          </p:cNvSpPr>
          <p:nvPr/>
        </p:nvSpPr>
        <p:spPr bwMode="auto">
          <a:xfrm>
            <a:off x="641717" y="1118314"/>
            <a:ext cx="3329167" cy="381860"/>
          </a:xfrm>
          <a:prstGeom prst="roundRect">
            <a:avLst>
              <a:gd name="adj" fmla="val 9260"/>
            </a:avLst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50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6350">
            <a:solidFill>
              <a:srgbClr val="5FA883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r>
              <a:rPr lang="ko-KR" altLang="en-US" sz="1300" b="1" kern="0" spc="-100" dirty="0">
                <a:solidFill>
                  <a:sysClr val="window" lastClr="FFFFFF"/>
                </a:solidFill>
                <a:latin typeface="맑은 고딕" pitchFamily="50" charset="-127"/>
                <a:ea typeface="맑은 고딕" pitchFamily="50" charset="-127"/>
              </a:rPr>
              <a:t>게시판 </a:t>
            </a:r>
            <a:r>
              <a:rPr lang="ko-KR" altLang="en-US" sz="1300" b="1" kern="0" spc="-100" dirty="0" err="1">
                <a:solidFill>
                  <a:sysClr val="window" lastClr="FFFFFF"/>
                </a:solidFill>
                <a:latin typeface="맑은 고딕" pitchFamily="50" charset="-127"/>
                <a:ea typeface="맑은 고딕" pitchFamily="50" charset="-127"/>
              </a:rPr>
              <a:t>글삭제</a:t>
            </a:r>
            <a:endParaRPr lang="ko-KR" altLang="en-US" sz="1300" b="1" kern="0" spc="-100" dirty="0">
              <a:solidFill>
                <a:sysClr val="window" lastClr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2806" y="5682689"/>
            <a:ext cx="112464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◆ 게시판 </a:t>
            </a:r>
            <a:r>
              <a:rPr lang="ko-KR" altLang="en-US" sz="1000" dirty="0" err="1"/>
              <a:t>글삭제</a:t>
            </a:r>
            <a:endParaRPr lang="en-US" altLang="ko-KR" sz="1000" dirty="0"/>
          </a:p>
          <a:p>
            <a:r>
              <a:rPr lang="en-US" altLang="ko-KR" sz="1000" dirty="0"/>
              <a:t>  - </a:t>
            </a:r>
            <a:r>
              <a:rPr lang="ko-KR" altLang="en-US" sz="1000" dirty="0"/>
              <a:t>본인이 작성한 글의 내용보기 페이지에 노출되는 삭제버튼을 클릭하면 삭제확인 </a:t>
            </a:r>
            <a:r>
              <a:rPr lang="ko-KR" altLang="en-US" sz="1000" dirty="0" err="1"/>
              <a:t>얼럿이</a:t>
            </a:r>
            <a:r>
              <a:rPr lang="ko-KR" altLang="en-US" sz="1000" dirty="0"/>
              <a:t> 노출되며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얼럿에서</a:t>
            </a:r>
            <a:r>
              <a:rPr lang="ko-KR" altLang="en-US" sz="1000" dirty="0"/>
              <a:t> 확인 버튼 클릭 시 </a:t>
            </a:r>
            <a:r>
              <a:rPr lang="en-US" altLang="ko-KR" sz="1000" dirty="0"/>
              <a:t>Controller</a:t>
            </a:r>
            <a:r>
              <a:rPr lang="ko-KR" altLang="en-US" sz="1000" dirty="0"/>
              <a:t>로</a:t>
            </a:r>
            <a:endParaRPr lang="en-US" altLang="ko-KR" sz="1000" dirty="0"/>
          </a:p>
          <a:p>
            <a:r>
              <a:rPr lang="ko-KR" altLang="en-US" sz="1000" dirty="0"/>
              <a:t>    삭제 요청을 보낸다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  - Controller</a:t>
            </a:r>
            <a:r>
              <a:rPr lang="ko-KR" altLang="en-US" sz="1000" dirty="0"/>
              <a:t>에서 요청 처리 객체를 호출하여 작성된 글의 </a:t>
            </a:r>
            <a:r>
              <a:rPr lang="en-US" altLang="ko-KR" sz="1000" dirty="0"/>
              <a:t>index</a:t>
            </a:r>
            <a:r>
              <a:rPr lang="ko-KR" altLang="en-US" sz="1000" dirty="0"/>
              <a:t>를 받아 </a:t>
            </a:r>
            <a:r>
              <a:rPr lang="en-US" altLang="ko-KR" sz="1000" dirty="0"/>
              <a:t>DAO</a:t>
            </a:r>
            <a:r>
              <a:rPr lang="ko-KR" altLang="en-US" sz="1000" dirty="0"/>
              <a:t>를 통해 </a:t>
            </a:r>
            <a:r>
              <a:rPr lang="en-US" altLang="ko-KR" sz="1000" dirty="0"/>
              <a:t>DB</a:t>
            </a:r>
            <a:r>
              <a:rPr lang="ko-KR" altLang="en-US" sz="1000" dirty="0"/>
              <a:t>에서 해당 레코드의 </a:t>
            </a:r>
            <a:r>
              <a:rPr lang="en-US" altLang="ko-KR" sz="1000" dirty="0"/>
              <a:t>status</a:t>
            </a:r>
            <a:r>
              <a:rPr lang="ko-KR" altLang="en-US" sz="1000" dirty="0"/>
              <a:t>값을 변경 후 지정한 페이지로</a:t>
            </a:r>
            <a:endParaRPr lang="en-US" altLang="ko-KR" sz="1000" dirty="0"/>
          </a:p>
          <a:p>
            <a:r>
              <a:rPr lang="en-US" altLang="ko-KR" sz="1000" dirty="0"/>
              <a:t>  </a:t>
            </a:r>
            <a:r>
              <a:rPr lang="ko-KR" altLang="en-US" sz="1000" dirty="0"/>
              <a:t>  이동을 </a:t>
            </a:r>
            <a:r>
              <a:rPr lang="en-US" altLang="ko-KR" sz="1000" dirty="0"/>
              <a:t>View</a:t>
            </a:r>
            <a:r>
              <a:rPr lang="ko-KR" altLang="en-US" sz="1000" dirty="0"/>
              <a:t>에</a:t>
            </a:r>
            <a:r>
              <a:rPr lang="en-US" altLang="ko-KR" sz="1000" dirty="0"/>
              <a:t> </a:t>
            </a:r>
            <a:r>
              <a:rPr lang="ko-KR" altLang="en-US" sz="1000" dirty="0"/>
              <a:t>요청하고 </a:t>
            </a:r>
            <a:r>
              <a:rPr lang="en-US" altLang="ko-KR" sz="1000" dirty="0"/>
              <a:t>View</a:t>
            </a:r>
            <a:r>
              <a:rPr lang="ko-KR" altLang="en-US" sz="1000" dirty="0"/>
              <a:t>는 해당 페이지를 </a:t>
            </a:r>
            <a:r>
              <a:rPr lang="en-US" altLang="ko-KR" sz="1000" dirty="0"/>
              <a:t>Client</a:t>
            </a:r>
            <a:r>
              <a:rPr lang="ko-KR" altLang="en-US" sz="1000" dirty="0"/>
              <a:t>로 전달한다</a:t>
            </a:r>
            <a:r>
              <a:rPr lang="en-US" altLang="ko-KR" sz="1000" dirty="0"/>
              <a:t>.</a:t>
            </a:r>
          </a:p>
        </p:txBody>
      </p:sp>
      <p:pic>
        <p:nvPicPr>
          <p:cNvPr id="7170" name="Picture 2" descr="G:\이력서 및 포트폴리오\자바 웹 포트폴리오 자료\게시판_글삭제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3983" y="1548479"/>
            <a:ext cx="10808615" cy="389635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07888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 17"/>
          <p:cNvSpPr/>
          <p:nvPr/>
        </p:nvSpPr>
        <p:spPr>
          <a:xfrm flipV="1">
            <a:off x="4606222" y="0"/>
            <a:ext cx="7585778" cy="6858000"/>
          </a:xfrm>
          <a:custGeom>
            <a:avLst/>
            <a:gdLst>
              <a:gd name="connsiteX0" fmla="*/ 0 w 7585778"/>
              <a:gd name="connsiteY0" fmla="*/ 6858000 h 6858000"/>
              <a:gd name="connsiteX1" fmla="*/ 7585778 w 7585778"/>
              <a:gd name="connsiteY1" fmla="*/ 6858000 h 6858000"/>
              <a:gd name="connsiteX2" fmla="*/ 7585778 w 7585778"/>
              <a:gd name="connsiteY2" fmla="*/ 2256940 h 6858000"/>
              <a:gd name="connsiteX3" fmla="*/ 6476895 w 7585778"/>
              <a:gd name="connsiteY3" fmla="*/ 0 h 6858000"/>
              <a:gd name="connsiteX4" fmla="*/ 3369483 w 75857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85778" h="6858000">
                <a:moveTo>
                  <a:pt x="0" y="6858000"/>
                </a:moveTo>
                <a:lnTo>
                  <a:pt x="7585778" y="6858000"/>
                </a:lnTo>
                <a:lnTo>
                  <a:pt x="7585778" y="2256940"/>
                </a:lnTo>
                <a:lnTo>
                  <a:pt x="6476895" y="0"/>
                </a:lnTo>
                <a:lnTo>
                  <a:pt x="3369483" y="0"/>
                </a:lnTo>
                <a:close/>
              </a:path>
            </a:pathLst>
          </a:cu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자유형 3"/>
          <p:cNvSpPr/>
          <p:nvPr/>
        </p:nvSpPr>
        <p:spPr>
          <a:xfrm>
            <a:off x="711199" y="1"/>
            <a:ext cx="6647543" cy="6858000"/>
          </a:xfrm>
          <a:custGeom>
            <a:avLst/>
            <a:gdLst>
              <a:gd name="connsiteX0" fmla="*/ 0 w 6342743"/>
              <a:gd name="connsiteY0" fmla="*/ 0 h 6923314"/>
              <a:gd name="connsiteX1" fmla="*/ 2148114 w 6342743"/>
              <a:gd name="connsiteY1" fmla="*/ 2830286 h 6923314"/>
              <a:gd name="connsiteX2" fmla="*/ 3149600 w 6342743"/>
              <a:gd name="connsiteY2" fmla="*/ 2786743 h 6923314"/>
              <a:gd name="connsiteX3" fmla="*/ 2830286 w 6342743"/>
              <a:gd name="connsiteY3" fmla="*/ 3222172 h 6923314"/>
              <a:gd name="connsiteX4" fmla="*/ 6342743 w 6342743"/>
              <a:gd name="connsiteY4" fmla="*/ 6923314 h 6923314"/>
              <a:gd name="connsiteX0" fmla="*/ 0 w 6523718"/>
              <a:gd name="connsiteY0" fmla="*/ 0 h 6894739"/>
              <a:gd name="connsiteX1" fmla="*/ 2329089 w 6523718"/>
              <a:gd name="connsiteY1" fmla="*/ 2801711 h 6894739"/>
              <a:gd name="connsiteX2" fmla="*/ 3330575 w 6523718"/>
              <a:gd name="connsiteY2" fmla="*/ 2758168 h 6894739"/>
              <a:gd name="connsiteX3" fmla="*/ 3011261 w 6523718"/>
              <a:gd name="connsiteY3" fmla="*/ 3193597 h 6894739"/>
              <a:gd name="connsiteX4" fmla="*/ 6523718 w 6523718"/>
              <a:gd name="connsiteY4" fmla="*/ 6894739 h 6894739"/>
              <a:gd name="connsiteX0" fmla="*/ 0 w 6647543"/>
              <a:gd name="connsiteY0" fmla="*/ 0 h 6894739"/>
              <a:gd name="connsiteX1" fmla="*/ 2452914 w 6647543"/>
              <a:gd name="connsiteY1" fmla="*/ 2801711 h 6894739"/>
              <a:gd name="connsiteX2" fmla="*/ 3454400 w 6647543"/>
              <a:gd name="connsiteY2" fmla="*/ 2758168 h 6894739"/>
              <a:gd name="connsiteX3" fmla="*/ 3135086 w 6647543"/>
              <a:gd name="connsiteY3" fmla="*/ 3193597 h 6894739"/>
              <a:gd name="connsiteX4" fmla="*/ 6647543 w 6647543"/>
              <a:gd name="connsiteY4" fmla="*/ 6894739 h 689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7543" h="6894739">
                <a:moveTo>
                  <a:pt x="0" y="0"/>
                </a:moveTo>
                <a:lnTo>
                  <a:pt x="2452914" y="2801711"/>
                </a:lnTo>
                <a:lnTo>
                  <a:pt x="3454400" y="2758168"/>
                </a:lnTo>
                <a:lnTo>
                  <a:pt x="3135086" y="3193597"/>
                </a:lnTo>
                <a:lnTo>
                  <a:pt x="6647543" y="6894739"/>
                </a:lnTo>
              </a:path>
            </a:pathLst>
          </a:custGeom>
          <a:noFill/>
          <a:ln w="28575">
            <a:solidFill>
              <a:srgbClr val="282D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47194" y="4181094"/>
            <a:ext cx="523427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i="1" dirty="0">
                <a:solidFill>
                  <a:srgbClr val="FFC000"/>
                </a:solidFill>
              </a:rPr>
              <a:t>KAKAO </a:t>
            </a:r>
          </a:p>
          <a:p>
            <a:pPr>
              <a:lnSpc>
                <a:spcPct val="150000"/>
              </a:lnSpc>
            </a:pPr>
            <a:r>
              <a:rPr lang="ko-KR" altLang="en-US" sz="3200" b="1" i="1" dirty="0">
                <a:solidFill>
                  <a:prstClr val="white"/>
                </a:solidFill>
              </a:rPr>
              <a:t>합격을 </a:t>
            </a:r>
            <a:r>
              <a:rPr lang="ko-KR" altLang="en-US" sz="3200" b="1" i="1" dirty="0" err="1">
                <a:solidFill>
                  <a:prstClr val="white"/>
                </a:solidFill>
              </a:rPr>
              <a:t>축하드립니다</a:t>
            </a:r>
            <a:endParaRPr lang="en-US" altLang="ko-KR" sz="3200" b="1" i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i="1" dirty="0">
                <a:solidFill>
                  <a:prstClr val="white"/>
                </a:solidFill>
              </a:rPr>
              <a:t>저희 조원들을 포함한 여기 계시는 모든 분들이 </a:t>
            </a:r>
            <a:endParaRPr lang="en-US" altLang="ko-KR" sz="1600" b="1" i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i="1" dirty="0">
                <a:solidFill>
                  <a:prstClr val="white"/>
                </a:solidFill>
              </a:rPr>
              <a:t>개발자라는 꿈을 위해 </a:t>
            </a:r>
            <a:r>
              <a:rPr lang="en-US" altLang="ko-KR" sz="1600" b="1" i="1" dirty="0">
                <a:solidFill>
                  <a:prstClr val="white"/>
                </a:solidFill>
              </a:rPr>
              <a:t>6</a:t>
            </a:r>
            <a:r>
              <a:rPr lang="ko-KR" altLang="en-US" sz="1600" b="1" i="1" dirty="0">
                <a:solidFill>
                  <a:prstClr val="white"/>
                </a:solidFill>
              </a:rPr>
              <a:t>개월 동안 함께 달려왔는데요 </a:t>
            </a:r>
            <a:endParaRPr lang="en-US" altLang="ko-KR" sz="1600" b="1" i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i="1" dirty="0">
                <a:solidFill>
                  <a:prstClr val="white"/>
                </a:solidFill>
              </a:rPr>
              <a:t>모두들 원하시는 회사에서 일하시길 바랍니다</a:t>
            </a:r>
            <a:r>
              <a:rPr lang="en-US" altLang="ko-KR" sz="1600" b="1" i="1" dirty="0">
                <a:solidFill>
                  <a:prstClr val="white"/>
                </a:solidFill>
              </a:rPr>
              <a:t>^^</a:t>
            </a:r>
          </a:p>
          <a:p>
            <a:pPr>
              <a:lnSpc>
                <a:spcPct val="150000"/>
              </a:lnSpc>
            </a:pPr>
            <a:endParaRPr lang="ko-KR" altLang="en-US" sz="32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 rot="21314839">
            <a:off x="3193144" y="2445543"/>
            <a:ext cx="799968" cy="87932"/>
          </a:xfrm>
          <a:prstGeom prst="roundRect">
            <a:avLst>
              <a:gd name="adj" fmla="val 50000"/>
            </a:avLst>
          </a:prstGeom>
          <a:solidFill>
            <a:srgbClr val="282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평행 사변형 13"/>
          <p:cNvSpPr/>
          <p:nvPr/>
        </p:nvSpPr>
        <p:spPr>
          <a:xfrm flipH="1">
            <a:off x="6839990" y="0"/>
            <a:ext cx="495168" cy="938463"/>
          </a:xfrm>
          <a:prstGeom prst="parallelogram">
            <a:avLst>
              <a:gd name="adj" fmla="val 78484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10243590" y="0"/>
            <a:ext cx="495168" cy="938463"/>
          </a:xfrm>
          <a:prstGeom prst="parallelogram">
            <a:avLst>
              <a:gd name="adj" fmla="val 78484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양쪽 모서리가 둥근 사각형 1"/>
          <p:cNvSpPr/>
          <p:nvPr/>
        </p:nvSpPr>
        <p:spPr>
          <a:xfrm>
            <a:off x="6664733" y="938463"/>
            <a:ext cx="4211052" cy="5606715"/>
          </a:xfrm>
          <a:prstGeom prst="round2SameRect">
            <a:avLst>
              <a:gd name="adj1" fmla="val 4403"/>
              <a:gd name="adj2" fmla="val 1076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877960" y="1612900"/>
            <a:ext cx="3784598" cy="4610100"/>
          </a:xfrm>
          <a:prstGeom prst="roundRect">
            <a:avLst>
              <a:gd name="adj" fmla="val 223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6664733" y="1338981"/>
            <a:ext cx="42110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694" y="3383148"/>
            <a:ext cx="2040944" cy="283985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011688" y="1856617"/>
            <a:ext cx="3517141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이건모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KAKAO  IT_PROG 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123@daum.net</a:t>
            </a:r>
          </a:p>
        </p:txBody>
      </p:sp>
    </p:spTree>
    <p:extLst>
      <p:ext uri="{BB962C8B-B14F-4D97-AF65-F5344CB8AC3E}">
        <p14:creationId xmlns:p14="http://schemas.microsoft.com/office/powerpoint/2010/main" val="20664713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양쪽 모서리가 둥근 사각형 40"/>
          <p:cNvSpPr/>
          <p:nvPr/>
        </p:nvSpPr>
        <p:spPr>
          <a:xfrm>
            <a:off x="4891032" y="1939380"/>
            <a:ext cx="3844253" cy="3649308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>
              <a:alpha val="17000"/>
            </a:schemeClr>
          </a:solidFill>
          <a:ln w="57150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>
              <a:lnSpc>
                <a:spcPct val="150000"/>
              </a:lnSpc>
            </a:pPr>
            <a:endParaRPr lang="en-US" altLang="ko-KR" sz="2800" b="1" i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2" name="양쪽 모서리가 둥근 사각형 31"/>
          <p:cNvSpPr/>
          <p:nvPr/>
        </p:nvSpPr>
        <p:spPr>
          <a:xfrm>
            <a:off x="3988816" y="1192022"/>
            <a:ext cx="3572256" cy="3572256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ADEF">
              <a:alpha val="90000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>
              <a:lnSpc>
                <a:spcPct val="150000"/>
              </a:lnSpc>
            </a:pPr>
            <a:endParaRPr lang="en-US" altLang="ko-KR" sz="2800" b="1" i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3" name="양쪽 모서리가 둥근 사각형 22"/>
          <p:cNvSpPr/>
          <p:nvPr/>
        </p:nvSpPr>
        <p:spPr>
          <a:xfrm>
            <a:off x="4525772" y="743966"/>
            <a:ext cx="3572256" cy="3572256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C000"/>
          </a:solidFill>
          <a:ln w="57150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>
              <a:lnSpc>
                <a:spcPct val="150000"/>
              </a:lnSpc>
            </a:pPr>
            <a:endParaRPr lang="en-US" altLang="ko-KR" sz="2800" b="1" i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9" name="양쪽 모서리가 둥근 사각형 8"/>
          <p:cNvSpPr/>
          <p:nvPr/>
        </p:nvSpPr>
        <p:spPr>
          <a:xfrm>
            <a:off x="4263644" y="936244"/>
            <a:ext cx="3572256" cy="3572256"/>
          </a:xfrm>
          <a:prstGeom prst="round2SameRect">
            <a:avLst>
              <a:gd name="adj1" fmla="val 0"/>
              <a:gd name="adj2" fmla="val 0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algn="ctr">
              <a:lnSpc>
                <a:spcPct val="150000"/>
              </a:lnSpc>
            </a:pPr>
            <a:endParaRPr lang="en-US" altLang="ko-KR" sz="3200" b="1" i="1" dirty="0">
              <a:solidFill>
                <a:prstClr val="white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251200" y="5020056"/>
            <a:ext cx="5346700" cy="1375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endParaRPr lang="en-US" altLang="ko-KR" dirty="0">
              <a:solidFill>
                <a:prstClr val="white"/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2052603" y="1053764"/>
            <a:ext cx="720000" cy="72000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612604" y="3892722"/>
            <a:ext cx="720000" cy="7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H="1">
            <a:off x="2300710" y="4550156"/>
            <a:ext cx="720000" cy="720000"/>
          </a:xfrm>
          <a:prstGeom prst="line">
            <a:avLst/>
          </a:prstGeom>
          <a:ln>
            <a:solidFill>
              <a:srgbClr val="FF8B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9497285" y="4660056"/>
            <a:ext cx="720000" cy="72000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10813214" y="1948860"/>
            <a:ext cx="720000" cy="7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8780071" y="1430782"/>
            <a:ext cx="720000" cy="720000"/>
          </a:xfrm>
          <a:prstGeom prst="line">
            <a:avLst/>
          </a:prstGeom>
          <a:ln>
            <a:solidFill>
              <a:srgbClr val="FF8B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-365760" y="7021051"/>
            <a:ext cx="12192000" cy="1985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i="1" dirty="0">
                <a:gradFill>
                  <a:gsLst>
                    <a:gs pos="0">
                      <a:srgbClr val="63C9B3"/>
                    </a:gs>
                    <a:gs pos="100000">
                      <a:srgbClr val="B073D7"/>
                    </a:gs>
                  </a:gsLst>
                  <a:lin ang="0" scaled="1"/>
                </a:gradFill>
              </a:rPr>
              <a:t>INCREPAS </a:t>
            </a:r>
          </a:p>
          <a:p>
            <a:pPr algn="ctr">
              <a:lnSpc>
                <a:spcPct val="150000"/>
              </a:lnSpc>
            </a:pPr>
            <a:r>
              <a:rPr lang="ko-KR" altLang="en-US" sz="4000" b="1" i="1" dirty="0" err="1">
                <a:gradFill>
                  <a:gsLst>
                    <a:gs pos="0">
                      <a:srgbClr val="63C9B3"/>
                    </a:gs>
                    <a:gs pos="100000">
                      <a:srgbClr val="B073D7"/>
                    </a:gs>
                  </a:gsLst>
                  <a:lin ang="0" scaled="1"/>
                </a:gradFill>
              </a:rPr>
              <a:t>재능나눔</a:t>
            </a:r>
            <a:endParaRPr lang="ko-KR" altLang="en-US" sz="4000" b="1" i="1" dirty="0">
              <a:gradFill>
                <a:gsLst>
                  <a:gs pos="0">
                    <a:srgbClr val="63C9B3"/>
                  </a:gs>
                  <a:gs pos="100000">
                    <a:srgbClr val="B073D7"/>
                  </a:gs>
                </a:gsLst>
                <a:lin ang="0" scaled="1"/>
              </a:gradFill>
            </a:endParaRPr>
          </a:p>
          <a:p>
            <a:pPr algn="ctr">
              <a:lnSpc>
                <a:spcPct val="150000"/>
              </a:lnSpc>
            </a:pPr>
            <a:endParaRPr lang="ko-KR" altLang="en-US" sz="10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70827" y="2412492"/>
            <a:ext cx="25008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 w="2540">
                  <a:solidFill>
                    <a:prstClr val="white">
                      <a:alpha val="90000"/>
                    </a:prstClr>
                  </a:solidFill>
                </a:ln>
                <a:noFill/>
                <a:effectLst>
                  <a:outerShdw blurRad="571500" dist="63500" dir="2700000" algn="tl" rotWithShape="0">
                    <a:srgbClr val="FFC000">
                      <a:lumMod val="40000"/>
                      <a:lumOff val="60000"/>
                    </a:srgbClr>
                  </a:outerShdw>
                </a:effectLst>
                <a:ea typeface="나눔스퀘어 ExtraBold" panose="020B0600000101010101" pitchFamily="50" charset="-127"/>
              </a:rPr>
              <a:t>THANK YOU</a:t>
            </a:r>
            <a:endParaRPr lang="ko-KR" altLang="en-US" sz="3200" dirty="0">
              <a:ln w="2540">
                <a:solidFill>
                  <a:prstClr val="white">
                    <a:alpha val="90000"/>
                  </a:prstClr>
                </a:solidFill>
              </a:ln>
              <a:noFill/>
              <a:effectLst>
                <a:outerShdw blurRad="571500" dist="63500" dir="2700000" algn="tl" rotWithShape="0">
                  <a:srgbClr val="FFC000">
                    <a:lumMod val="40000"/>
                    <a:lumOff val="60000"/>
                  </a:srgbClr>
                </a:outerShdw>
              </a:effectLst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70827" y="2412492"/>
            <a:ext cx="25008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 w="2540">
                  <a:solidFill>
                    <a:prstClr val="white">
                      <a:alpha val="90000"/>
                    </a:prstClr>
                  </a:solidFill>
                </a:ln>
                <a:noFill/>
                <a:effectLst>
                  <a:outerShdw blurRad="571500" dist="63500" dir="2700000" algn="tl" rotWithShape="0">
                    <a:srgbClr val="FFC000">
                      <a:lumMod val="40000"/>
                      <a:lumOff val="60000"/>
                    </a:srgbClr>
                  </a:outerShdw>
                </a:effectLst>
                <a:ea typeface="나눔스퀘어 ExtraBold" panose="020B0600000101010101" pitchFamily="50" charset="-127"/>
              </a:rPr>
              <a:t>THANK YOU</a:t>
            </a:r>
            <a:endParaRPr lang="ko-KR" altLang="en-US" sz="3200" dirty="0">
              <a:ln w="2540">
                <a:solidFill>
                  <a:prstClr val="white">
                    <a:alpha val="90000"/>
                  </a:prstClr>
                </a:solidFill>
              </a:ln>
              <a:noFill/>
              <a:effectLst>
                <a:outerShdw blurRad="571500" dist="63500" dir="2700000" algn="tl" rotWithShape="0">
                  <a:srgbClr val="FFC000">
                    <a:lumMod val="40000"/>
                    <a:lumOff val="60000"/>
                  </a:srgbClr>
                </a:outerShdw>
              </a:effectLst>
              <a:ea typeface="나눔스퀘어 Extra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70827" y="2412492"/>
            <a:ext cx="25008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 w="2540">
                  <a:solidFill>
                    <a:prstClr val="white">
                      <a:alpha val="90000"/>
                    </a:prstClr>
                  </a:solidFill>
                </a:ln>
                <a:noFill/>
                <a:effectLst>
                  <a:outerShdw blurRad="571500" dist="63500" dir="2700000" algn="tl" rotWithShape="0">
                    <a:srgbClr val="FFC000">
                      <a:lumMod val="40000"/>
                      <a:lumOff val="60000"/>
                    </a:srgbClr>
                  </a:outerShdw>
                </a:effectLst>
                <a:ea typeface="나눔스퀘어 ExtraBold" panose="020B0600000101010101" pitchFamily="50" charset="-127"/>
              </a:rPr>
              <a:t>THANK YOU</a:t>
            </a:r>
            <a:endParaRPr lang="ko-KR" altLang="en-US" sz="3200" dirty="0">
              <a:ln w="2540">
                <a:solidFill>
                  <a:prstClr val="white">
                    <a:alpha val="90000"/>
                  </a:prstClr>
                </a:solidFill>
              </a:ln>
              <a:noFill/>
              <a:effectLst>
                <a:outerShdw blurRad="571500" dist="63500" dir="2700000" algn="tl" rotWithShape="0">
                  <a:srgbClr val="FFC000">
                    <a:lumMod val="40000"/>
                    <a:lumOff val="60000"/>
                  </a:srgbClr>
                </a:outerShdw>
              </a:effectLst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450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738225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F6A9BF-75AA-43B8-B549-5714939703BD}"/>
              </a:ext>
            </a:extLst>
          </p:cNvPr>
          <p:cNvSpPr txBox="1"/>
          <p:nvPr/>
        </p:nvSpPr>
        <p:spPr>
          <a:xfrm>
            <a:off x="426427" y="37556"/>
            <a:ext cx="1511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INCREPAS</a:t>
            </a:r>
            <a:endParaRPr lang="ko-KR" altLang="en-US" sz="2000" dirty="0">
              <a:solidFill>
                <a:schemeClr val="accent4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78033" y="1079364"/>
            <a:ext cx="2609850" cy="42891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5400000" sx="97000" sy="97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i="1" dirty="0">
                <a:solidFill>
                  <a:prstClr val="white"/>
                </a:solidFill>
                <a:latin typeface="야놀자 야체 B" panose="02020603020101020101" pitchFamily="18" charset="-127"/>
              </a:rPr>
              <a:t>사이트 소개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555496" y="3689343"/>
            <a:ext cx="944880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이런</a:t>
            </a:r>
            <a:r>
              <a:rPr lang="en-US" altLang="ko-KR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저도</a:t>
            </a:r>
            <a:r>
              <a:rPr lang="en-US" altLang="ko-KR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  </a:t>
            </a:r>
            <a:r>
              <a:rPr lang="ko-KR" altLang="en-US" sz="32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재능나눔</a:t>
            </a:r>
            <a:r>
              <a:rPr lang="ko-KR" altLang="en-US" sz="3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시작해도 될까요</a:t>
            </a:r>
            <a:r>
              <a:rPr lang="en-US" altLang="ko-KR" sz="3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1081393" y="4580975"/>
            <a:ext cx="1039700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>
                <a:solidFill>
                  <a:schemeClr val="bg1"/>
                </a:solidFill>
              </a:rPr>
              <a:t>기부자는 경험을 통해 재능을 키우고 인정받을 수 있는 수단이 된다</a:t>
            </a:r>
            <a:r>
              <a:rPr lang="en-US" altLang="ko-KR" sz="2000" i="1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i="1" dirty="0">
                <a:solidFill>
                  <a:schemeClr val="bg1"/>
                </a:solidFill>
              </a:rPr>
              <a:t>예를 들어</a:t>
            </a:r>
            <a:r>
              <a:rPr lang="en-US" altLang="ko-KR" sz="2000" i="1" dirty="0">
                <a:solidFill>
                  <a:schemeClr val="bg1"/>
                </a:solidFill>
              </a:rPr>
              <a:t>, </a:t>
            </a:r>
            <a:r>
              <a:rPr lang="ko-KR" altLang="en-US" sz="2000" i="1" dirty="0">
                <a:solidFill>
                  <a:schemeClr val="bg1"/>
                </a:solidFill>
              </a:rPr>
              <a:t>직장을 다니면서 배우고 싶은 취미나 활동이 있는데 </a:t>
            </a:r>
            <a:endParaRPr lang="en-US" altLang="ko-KR" sz="2000" i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i="1" dirty="0">
                <a:solidFill>
                  <a:schemeClr val="bg1"/>
                </a:solidFill>
              </a:rPr>
              <a:t>무료로 부담 없이 할 수 있고 또 다른 기회가 되어서 </a:t>
            </a:r>
            <a:endParaRPr lang="en-US" altLang="ko-KR" sz="2000" i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i="1" dirty="0">
                <a:solidFill>
                  <a:schemeClr val="bg1"/>
                </a:solidFill>
              </a:rPr>
              <a:t>자신이 기부자가 되고 이 길로 나갈 수 있는 발판이 된다</a:t>
            </a:r>
            <a:r>
              <a:rPr lang="en-US" altLang="ko-KR" sz="2000" i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01330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물결 8"/>
          <p:cNvSpPr/>
          <p:nvPr/>
        </p:nvSpPr>
        <p:spPr>
          <a:xfrm>
            <a:off x="0" y="346319"/>
            <a:ext cx="12192000" cy="4381500"/>
          </a:xfrm>
          <a:prstGeom prst="wav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0" y="392393"/>
            <a:ext cx="12192000" cy="6465607"/>
          </a:xfrm>
          <a:custGeom>
            <a:avLst/>
            <a:gdLst>
              <a:gd name="connsiteX0" fmla="*/ 2667000 w 12192000"/>
              <a:gd name="connsiteY0" fmla="*/ 519 h 6465607"/>
              <a:gd name="connsiteX1" fmla="*/ 12192000 w 12192000"/>
              <a:gd name="connsiteY1" fmla="*/ 527013 h 6465607"/>
              <a:gd name="connsiteX2" fmla="*/ 12192000 w 12192000"/>
              <a:gd name="connsiteY2" fmla="*/ 2084107 h 6465607"/>
              <a:gd name="connsiteX3" fmla="*/ 12192000 w 12192000"/>
              <a:gd name="connsiteY3" fmla="*/ 3813138 h 6465607"/>
              <a:gd name="connsiteX4" fmla="*/ 12192000 w 12192000"/>
              <a:gd name="connsiteY4" fmla="*/ 6465607 h 6465607"/>
              <a:gd name="connsiteX5" fmla="*/ 0 w 12192000"/>
              <a:gd name="connsiteY5" fmla="*/ 6465607 h 6465607"/>
              <a:gd name="connsiteX6" fmla="*/ 0 w 12192000"/>
              <a:gd name="connsiteY6" fmla="*/ 3813138 h 6465607"/>
              <a:gd name="connsiteX7" fmla="*/ 0 w 12192000"/>
              <a:gd name="connsiteY7" fmla="*/ 2084107 h 6465607"/>
              <a:gd name="connsiteX8" fmla="*/ 0 w 12192000"/>
              <a:gd name="connsiteY8" fmla="*/ 527013 h 6465607"/>
              <a:gd name="connsiteX9" fmla="*/ 2667000 w 12192000"/>
              <a:gd name="connsiteY9" fmla="*/ 519 h 6465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465607">
                <a:moveTo>
                  <a:pt x="2667000" y="519"/>
                </a:moveTo>
                <a:cubicBezTo>
                  <a:pt x="5842000" y="36732"/>
                  <a:pt x="9017000" y="1953283"/>
                  <a:pt x="12192000" y="527013"/>
                </a:cubicBezTo>
                <a:lnTo>
                  <a:pt x="12192000" y="2084107"/>
                </a:lnTo>
                <a:lnTo>
                  <a:pt x="12192000" y="3813138"/>
                </a:lnTo>
                <a:lnTo>
                  <a:pt x="12192000" y="6465607"/>
                </a:lnTo>
                <a:lnTo>
                  <a:pt x="0" y="6465607"/>
                </a:lnTo>
                <a:lnTo>
                  <a:pt x="0" y="3813138"/>
                </a:lnTo>
                <a:lnTo>
                  <a:pt x="0" y="2084107"/>
                </a:lnTo>
                <a:lnTo>
                  <a:pt x="0" y="527013"/>
                </a:lnTo>
                <a:cubicBezTo>
                  <a:pt x="889000" y="127657"/>
                  <a:pt x="1778000" y="-9621"/>
                  <a:pt x="2667000" y="519"/>
                </a:cubicBezTo>
                <a:close/>
              </a:path>
            </a:pathLst>
          </a:custGeom>
          <a:solidFill>
            <a:srgbClr val="F4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124601" y="1537589"/>
            <a:ext cx="2609850" cy="42891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5400000" sx="97000" sy="97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i="1" dirty="0">
                <a:solidFill>
                  <a:schemeClr val="bg1"/>
                </a:solidFill>
                <a:ea typeface="야놀자 야체 B" panose="02020603020101020101" pitchFamily="18" charset="-127"/>
              </a:rPr>
              <a:t>구성도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1124602" y="2558664"/>
            <a:ext cx="2609850" cy="1339368"/>
          </a:xfrm>
          <a:custGeom>
            <a:avLst/>
            <a:gdLst>
              <a:gd name="connsiteX0" fmla="*/ 189975 w 2609850"/>
              <a:gd name="connsiteY0" fmla="*/ 0 h 1339368"/>
              <a:gd name="connsiteX1" fmla="*/ 2419875 w 2609850"/>
              <a:gd name="connsiteY1" fmla="*/ 0 h 1339368"/>
              <a:gd name="connsiteX2" fmla="*/ 2609850 w 2609850"/>
              <a:gd name="connsiteY2" fmla="*/ 189975 h 1339368"/>
              <a:gd name="connsiteX3" fmla="*/ 2609850 w 2609850"/>
              <a:gd name="connsiteY3" fmla="*/ 949850 h 1339368"/>
              <a:gd name="connsiteX4" fmla="*/ 2419875 w 2609850"/>
              <a:gd name="connsiteY4" fmla="*/ 1139825 h 1339368"/>
              <a:gd name="connsiteX5" fmla="*/ 1464020 w 2609850"/>
              <a:gd name="connsiteY5" fmla="*/ 1139825 h 1339368"/>
              <a:gd name="connsiteX6" fmla="*/ 1304925 w 2609850"/>
              <a:gd name="connsiteY6" fmla="*/ 1339368 h 1339368"/>
              <a:gd name="connsiteX7" fmla="*/ 1145830 w 2609850"/>
              <a:gd name="connsiteY7" fmla="*/ 1139825 h 1339368"/>
              <a:gd name="connsiteX8" fmla="*/ 189975 w 2609850"/>
              <a:gd name="connsiteY8" fmla="*/ 1139825 h 1339368"/>
              <a:gd name="connsiteX9" fmla="*/ 0 w 2609850"/>
              <a:gd name="connsiteY9" fmla="*/ 949850 h 1339368"/>
              <a:gd name="connsiteX10" fmla="*/ 0 w 2609850"/>
              <a:gd name="connsiteY10" fmla="*/ 189975 h 1339368"/>
              <a:gd name="connsiteX11" fmla="*/ 189975 w 2609850"/>
              <a:gd name="connsiteY11" fmla="*/ 0 h 1339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09850" h="1339368">
                <a:moveTo>
                  <a:pt x="189975" y="0"/>
                </a:moveTo>
                <a:lnTo>
                  <a:pt x="2419875" y="0"/>
                </a:lnTo>
                <a:cubicBezTo>
                  <a:pt x="2524795" y="0"/>
                  <a:pt x="2609850" y="85055"/>
                  <a:pt x="2609850" y="189975"/>
                </a:cubicBezTo>
                <a:lnTo>
                  <a:pt x="2609850" y="949850"/>
                </a:lnTo>
                <a:cubicBezTo>
                  <a:pt x="2609850" y="1054770"/>
                  <a:pt x="2524795" y="1139825"/>
                  <a:pt x="2419875" y="1139825"/>
                </a:cubicBezTo>
                <a:lnTo>
                  <a:pt x="1464020" y="1139825"/>
                </a:lnTo>
                <a:lnTo>
                  <a:pt x="1304925" y="1339368"/>
                </a:lnTo>
                <a:lnTo>
                  <a:pt x="1145830" y="1139825"/>
                </a:lnTo>
                <a:lnTo>
                  <a:pt x="189975" y="1139825"/>
                </a:lnTo>
                <a:cubicBezTo>
                  <a:pt x="85055" y="1139825"/>
                  <a:pt x="0" y="1054770"/>
                  <a:pt x="0" y="949850"/>
                </a:cubicBezTo>
                <a:lnTo>
                  <a:pt x="0" y="189975"/>
                </a:lnTo>
                <a:cubicBezTo>
                  <a:pt x="0" y="85055"/>
                  <a:pt x="85055" y="0"/>
                  <a:pt x="189975" y="0"/>
                </a:cubicBezTo>
                <a:close/>
              </a:path>
            </a:pathLst>
          </a:cu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5400000" sx="98000" sy="98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80781" y="2899802"/>
            <a:ext cx="229749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로그인 및 회원가입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7164387" y="4959350"/>
            <a:ext cx="39854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17" idx="6"/>
          </p:cNvCxnSpPr>
          <p:nvPr/>
        </p:nvCxnSpPr>
        <p:spPr>
          <a:xfrm>
            <a:off x="2429527" y="3898032"/>
            <a:ext cx="3400660" cy="1595827"/>
          </a:xfrm>
          <a:prstGeom prst="bentConnector4">
            <a:avLst>
              <a:gd name="adj1" fmla="val -81"/>
              <a:gd name="adj2" fmla="val 13402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/>
          <p:nvPr/>
        </p:nvCxnSpPr>
        <p:spPr>
          <a:xfrm rot="10800000">
            <a:off x="8028250" y="3168651"/>
            <a:ext cx="3121591" cy="1790699"/>
          </a:xfrm>
          <a:prstGeom prst="bentConnector3">
            <a:avLst>
              <a:gd name="adj1" fmla="val -797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>
            <a:off x="3734451" y="3168651"/>
            <a:ext cx="44279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자유형 22"/>
          <p:cNvSpPr/>
          <p:nvPr/>
        </p:nvSpPr>
        <p:spPr>
          <a:xfrm rot="16200000" flipH="1">
            <a:off x="8601126" y="1775880"/>
            <a:ext cx="1139826" cy="2784501"/>
          </a:xfrm>
          <a:custGeom>
            <a:avLst/>
            <a:gdLst>
              <a:gd name="connsiteX0" fmla="*/ 0 w 1139826"/>
              <a:gd name="connsiteY0" fmla="*/ 2594526 h 2784501"/>
              <a:gd name="connsiteX1" fmla="*/ 0 w 1139826"/>
              <a:gd name="connsiteY1" fmla="*/ 364626 h 2784501"/>
              <a:gd name="connsiteX2" fmla="*/ 189975 w 1139826"/>
              <a:gd name="connsiteY2" fmla="*/ 174651 h 2784501"/>
              <a:gd name="connsiteX3" fmla="*/ 430665 w 1139826"/>
              <a:gd name="connsiteY3" fmla="*/ 174651 h 2784501"/>
              <a:gd name="connsiteX4" fmla="*/ 569913 w 1139826"/>
              <a:gd name="connsiteY4" fmla="*/ 0 h 2784501"/>
              <a:gd name="connsiteX5" fmla="*/ 709162 w 1139826"/>
              <a:gd name="connsiteY5" fmla="*/ 174651 h 2784501"/>
              <a:gd name="connsiteX6" fmla="*/ 949851 w 1139826"/>
              <a:gd name="connsiteY6" fmla="*/ 174651 h 2784501"/>
              <a:gd name="connsiteX7" fmla="*/ 1139826 w 1139826"/>
              <a:gd name="connsiteY7" fmla="*/ 364626 h 2784501"/>
              <a:gd name="connsiteX8" fmla="*/ 1139826 w 1139826"/>
              <a:gd name="connsiteY8" fmla="*/ 2594526 h 2784501"/>
              <a:gd name="connsiteX9" fmla="*/ 949851 w 1139826"/>
              <a:gd name="connsiteY9" fmla="*/ 2784501 h 2784501"/>
              <a:gd name="connsiteX10" fmla="*/ 189975 w 1139826"/>
              <a:gd name="connsiteY10" fmla="*/ 2784501 h 2784501"/>
              <a:gd name="connsiteX11" fmla="*/ 0 w 1139826"/>
              <a:gd name="connsiteY11" fmla="*/ 2594526 h 278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9826" h="2784501">
                <a:moveTo>
                  <a:pt x="0" y="2594526"/>
                </a:moveTo>
                <a:lnTo>
                  <a:pt x="0" y="364626"/>
                </a:lnTo>
                <a:cubicBezTo>
                  <a:pt x="0" y="259706"/>
                  <a:pt x="85055" y="174651"/>
                  <a:pt x="189975" y="174651"/>
                </a:cubicBezTo>
                <a:lnTo>
                  <a:pt x="430665" y="174651"/>
                </a:lnTo>
                <a:lnTo>
                  <a:pt x="569913" y="0"/>
                </a:lnTo>
                <a:lnTo>
                  <a:pt x="709162" y="174651"/>
                </a:lnTo>
                <a:lnTo>
                  <a:pt x="949851" y="174651"/>
                </a:lnTo>
                <a:cubicBezTo>
                  <a:pt x="1054771" y="174651"/>
                  <a:pt x="1139826" y="259706"/>
                  <a:pt x="1139826" y="364626"/>
                </a:cubicBezTo>
                <a:lnTo>
                  <a:pt x="1139826" y="2594526"/>
                </a:lnTo>
                <a:cubicBezTo>
                  <a:pt x="1139826" y="2699446"/>
                  <a:pt x="1054771" y="2784501"/>
                  <a:pt x="949851" y="2784501"/>
                </a:cubicBezTo>
                <a:lnTo>
                  <a:pt x="189975" y="2784501"/>
                </a:lnTo>
                <a:cubicBezTo>
                  <a:pt x="85055" y="2784501"/>
                  <a:pt x="0" y="2699446"/>
                  <a:pt x="0" y="2594526"/>
                </a:cubicBezTo>
                <a:close/>
              </a:path>
            </a:pathLst>
          </a:cu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sx="97000" sy="97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979481" y="2759786"/>
            <a:ext cx="25787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재능등록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수정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댓글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/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재능참여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5" name="자유형 24"/>
          <p:cNvSpPr/>
          <p:nvPr/>
        </p:nvSpPr>
        <p:spPr>
          <a:xfrm rot="16200000" flipH="1">
            <a:off x="5219858" y="1775880"/>
            <a:ext cx="1139826" cy="2784501"/>
          </a:xfrm>
          <a:custGeom>
            <a:avLst/>
            <a:gdLst>
              <a:gd name="connsiteX0" fmla="*/ 0 w 1139826"/>
              <a:gd name="connsiteY0" fmla="*/ 2594526 h 2784501"/>
              <a:gd name="connsiteX1" fmla="*/ 0 w 1139826"/>
              <a:gd name="connsiteY1" fmla="*/ 364626 h 2784501"/>
              <a:gd name="connsiteX2" fmla="*/ 189975 w 1139826"/>
              <a:gd name="connsiteY2" fmla="*/ 174651 h 2784501"/>
              <a:gd name="connsiteX3" fmla="*/ 430665 w 1139826"/>
              <a:gd name="connsiteY3" fmla="*/ 174651 h 2784501"/>
              <a:gd name="connsiteX4" fmla="*/ 569913 w 1139826"/>
              <a:gd name="connsiteY4" fmla="*/ 0 h 2784501"/>
              <a:gd name="connsiteX5" fmla="*/ 709162 w 1139826"/>
              <a:gd name="connsiteY5" fmla="*/ 174651 h 2784501"/>
              <a:gd name="connsiteX6" fmla="*/ 949851 w 1139826"/>
              <a:gd name="connsiteY6" fmla="*/ 174651 h 2784501"/>
              <a:gd name="connsiteX7" fmla="*/ 1139826 w 1139826"/>
              <a:gd name="connsiteY7" fmla="*/ 364626 h 2784501"/>
              <a:gd name="connsiteX8" fmla="*/ 1139826 w 1139826"/>
              <a:gd name="connsiteY8" fmla="*/ 2594526 h 2784501"/>
              <a:gd name="connsiteX9" fmla="*/ 949851 w 1139826"/>
              <a:gd name="connsiteY9" fmla="*/ 2784501 h 2784501"/>
              <a:gd name="connsiteX10" fmla="*/ 189975 w 1139826"/>
              <a:gd name="connsiteY10" fmla="*/ 2784501 h 2784501"/>
              <a:gd name="connsiteX11" fmla="*/ 0 w 1139826"/>
              <a:gd name="connsiteY11" fmla="*/ 2594526 h 278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9826" h="2784501">
                <a:moveTo>
                  <a:pt x="0" y="2594526"/>
                </a:moveTo>
                <a:lnTo>
                  <a:pt x="0" y="364626"/>
                </a:lnTo>
                <a:cubicBezTo>
                  <a:pt x="0" y="259706"/>
                  <a:pt x="85055" y="174651"/>
                  <a:pt x="189975" y="174651"/>
                </a:cubicBezTo>
                <a:lnTo>
                  <a:pt x="430665" y="174651"/>
                </a:lnTo>
                <a:lnTo>
                  <a:pt x="569913" y="0"/>
                </a:lnTo>
                <a:lnTo>
                  <a:pt x="709162" y="174651"/>
                </a:lnTo>
                <a:lnTo>
                  <a:pt x="949851" y="174651"/>
                </a:lnTo>
                <a:cubicBezTo>
                  <a:pt x="1054771" y="174651"/>
                  <a:pt x="1139826" y="259706"/>
                  <a:pt x="1139826" y="364626"/>
                </a:cubicBezTo>
                <a:lnTo>
                  <a:pt x="1139826" y="2594526"/>
                </a:lnTo>
                <a:cubicBezTo>
                  <a:pt x="1139826" y="2699446"/>
                  <a:pt x="1054771" y="2784501"/>
                  <a:pt x="949851" y="2784501"/>
                </a:cubicBezTo>
                <a:lnTo>
                  <a:pt x="189975" y="2784501"/>
                </a:lnTo>
                <a:cubicBezTo>
                  <a:pt x="85055" y="2784501"/>
                  <a:pt x="0" y="2699446"/>
                  <a:pt x="0" y="2594526"/>
                </a:cubicBezTo>
                <a:close/>
              </a:path>
            </a:pathLst>
          </a:cu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sx="97000" sy="97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781093" y="2930474"/>
            <a:ext cx="229749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HOME</a:t>
            </a:r>
          </a:p>
        </p:txBody>
      </p:sp>
      <p:sp>
        <p:nvSpPr>
          <p:cNvPr id="27" name="자유형 26"/>
          <p:cNvSpPr/>
          <p:nvPr/>
        </p:nvSpPr>
        <p:spPr>
          <a:xfrm rot="5400000">
            <a:off x="8817255" y="3577086"/>
            <a:ext cx="1139826" cy="2784501"/>
          </a:xfrm>
          <a:custGeom>
            <a:avLst/>
            <a:gdLst>
              <a:gd name="connsiteX0" fmla="*/ 0 w 1139826"/>
              <a:gd name="connsiteY0" fmla="*/ 2594526 h 2784501"/>
              <a:gd name="connsiteX1" fmla="*/ 0 w 1139826"/>
              <a:gd name="connsiteY1" fmla="*/ 364626 h 2784501"/>
              <a:gd name="connsiteX2" fmla="*/ 189975 w 1139826"/>
              <a:gd name="connsiteY2" fmla="*/ 174651 h 2784501"/>
              <a:gd name="connsiteX3" fmla="*/ 430665 w 1139826"/>
              <a:gd name="connsiteY3" fmla="*/ 174651 h 2784501"/>
              <a:gd name="connsiteX4" fmla="*/ 569913 w 1139826"/>
              <a:gd name="connsiteY4" fmla="*/ 0 h 2784501"/>
              <a:gd name="connsiteX5" fmla="*/ 709162 w 1139826"/>
              <a:gd name="connsiteY5" fmla="*/ 174651 h 2784501"/>
              <a:gd name="connsiteX6" fmla="*/ 949851 w 1139826"/>
              <a:gd name="connsiteY6" fmla="*/ 174651 h 2784501"/>
              <a:gd name="connsiteX7" fmla="*/ 1139826 w 1139826"/>
              <a:gd name="connsiteY7" fmla="*/ 364626 h 2784501"/>
              <a:gd name="connsiteX8" fmla="*/ 1139826 w 1139826"/>
              <a:gd name="connsiteY8" fmla="*/ 2594526 h 2784501"/>
              <a:gd name="connsiteX9" fmla="*/ 949851 w 1139826"/>
              <a:gd name="connsiteY9" fmla="*/ 2784501 h 2784501"/>
              <a:gd name="connsiteX10" fmla="*/ 189975 w 1139826"/>
              <a:gd name="connsiteY10" fmla="*/ 2784501 h 2784501"/>
              <a:gd name="connsiteX11" fmla="*/ 0 w 1139826"/>
              <a:gd name="connsiteY11" fmla="*/ 2594526 h 278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9826" h="2784501">
                <a:moveTo>
                  <a:pt x="0" y="2594526"/>
                </a:moveTo>
                <a:lnTo>
                  <a:pt x="0" y="364626"/>
                </a:lnTo>
                <a:cubicBezTo>
                  <a:pt x="0" y="259706"/>
                  <a:pt x="85055" y="174651"/>
                  <a:pt x="189975" y="174651"/>
                </a:cubicBezTo>
                <a:lnTo>
                  <a:pt x="430665" y="174651"/>
                </a:lnTo>
                <a:lnTo>
                  <a:pt x="569913" y="0"/>
                </a:lnTo>
                <a:lnTo>
                  <a:pt x="709162" y="174651"/>
                </a:lnTo>
                <a:lnTo>
                  <a:pt x="949851" y="174651"/>
                </a:lnTo>
                <a:cubicBezTo>
                  <a:pt x="1054771" y="174651"/>
                  <a:pt x="1139826" y="259706"/>
                  <a:pt x="1139826" y="364626"/>
                </a:cubicBezTo>
                <a:lnTo>
                  <a:pt x="1139826" y="2594526"/>
                </a:lnTo>
                <a:cubicBezTo>
                  <a:pt x="1139826" y="2699446"/>
                  <a:pt x="1054771" y="2784501"/>
                  <a:pt x="949851" y="2784501"/>
                </a:cubicBezTo>
                <a:lnTo>
                  <a:pt x="189975" y="2784501"/>
                </a:lnTo>
                <a:cubicBezTo>
                  <a:pt x="85055" y="2784501"/>
                  <a:pt x="0" y="2699446"/>
                  <a:pt x="0" y="2594526"/>
                </a:cubicBezTo>
                <a:close/>
              </a:path>
            </a:pathLst>
          </a:cu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sx="97000" sy="97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8162361" y="4365920"/>
            <a:ext cx="22974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재능나눔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보기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/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재능나눔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상세보기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로그인 시 가능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</p:txBody>
      </p:sp>
      <p:sp>
        <p:nvSpPr>
          <p:cNvPr id="33" name="타원 32"/>
          <p:cNvSpPr/>
          <p:nvPr/>
        </p:nvSpPr>
        <p:spPr>
          <a:xfrm>
            <a:off x="2388576" y="4092463"/>
            <a:ext cx="81899" cy="81899"/>
          </a:xfrm>
          <a:prstGeom prst="ellipse">
            <a:avLst/>
          </a:prstGeom>
          <a:solidFill>
            <a:srgbClr val="F4F5F7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2388576" y="5994250"/>
            <a:ext cx="81899" cy="81899"/>
          </a:xfrm>
          <a:prstGeom prst="ellipse">
            <a:avLst/>
          </a:prstGeom>
          <a:solidFill>
            <a:srgbClr val="F4F5F7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4088907" y="5994250"/>
            <a:ext cx="81899" cy="81899"/>
          </a:xfrm>
          <a:prstGeom prst="ellipse">
            <a:avLst/>
          </a:prstGeom>
          <a:solidFill>
            <a:srgbClr val="F4F5F7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348173" y="3938911"/>
            <a:ext cx="81899" cy="81899"/>
          </a:xfrm>
          <a:prstGeom prst="ellipse">
            <a:avLst/>
          </a:prstGeom>
          <a:solidFill>
            <a:srgbClr val="F4F5F7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454665" y="3125266"/>
            <a:ext cx="81899" cy="81899"/>
          </a:xfrm>
          <a:prstGeom prst="ellipse">
            <a:avLst/>
          </a:prstGeom>
          <a:solidFill>
            <a:srgbClr val="F4F5F7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073397" y="3125265"/>
            <a:ext cx="81899" cy="81899"/>
          </a:xfrm>
          <a:prstGeom prst="ellipse">
            <a:avLst/>
          </a:prstGeom>
          <a:solidFill>
            <a:srgbClr val="F4F5F7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1262493" y="4698122"/>
            <a:ext cx="229749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자유게시판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/</a:t>
            </a:r>
          </a:p>
        </p:txBody>
      </p:sp>
      <p:sp>
        <p:nvSpPr>
          <p:cNvPr id="43" name="자유형 42"/>
          <p:cNvSpPr/>
          <p:nvPr/>
        </p:nvSpPr>
        <p:spPr>
          <a:xfrm rot="16200000" flipH="1">
            <a:off x="1775617" y="3574199"/>
            <a:ext cx="1139826" cy="2784501"/>
          </a:xfrm>
          <a:custGeom>
            <a:avLst/>
            <a:gdLst>
              <a:gd name="connsiteX0" fmla="*/ 0 w 1139826"/>
              <a:gd name="connsiteY0" fmla="*/ 2594526 h 2784501"/>
              <a:gd name="connsiteX1" fmla="*/ 0 w 1139826"/>
              <a:gd name="connsiteY1" fmla="*/ 364626 h 2784501"/>
              <a:gd name="connsiteX2" fmla="*/ 189975 w 1139826"/>
              <a:gd name="connsiteY2" fmla="*/ 174651 h 2784501"/>
              <a:gd name="connsiteX3" fmla="*/ 430665 w 1139826"/>
              <a:gd name="connsiteY3" fmla="*/ 174651 h 2784501"/>
              <a:gd name="connsiteX4" fmla="*/ 569913 w 1139826"/>
              <a:gd name="connsiteY4" fmla="*/ 0 h 2784501"/>
              <a:gd name="connsiteX5" fmla="*/ 709162 w 1139826"/>
              <a:gd name="connsiteY5" fmla="*/ 174651 h 2784501"/>
              <a:gd name="connsiteX6" fmla="*/ 949851 w 1139826"/>
              <a:gd name="connsiteY6" fmla="*/ 174651 h 2784501"/>
              <a:gd name="connsiteX7" fmla="*/ 1139826 w 1139826"/>
              <a:gd name="connsiteY7" fmla="*/ 364626 h 2784501"/>
              <a:gd name="connsiteX8" fmla="*/ 1139826 w 1139826"/>
              <a:gd name="connsiteY8" fmla="*/ 2594526 h 2784501"/>
              <a:gd name="connsiteX9" fmla="*/ 949851 w 1139826"/>
              <a:gd name="connsiteY9" fmla="*/ 2784501 h 2784501"/>
              <a:gd name="connsiteX10" fmla="*/ 189975 w 1139826"/>
              <a:gd name="connsiteY10" fmla="*/ 2784501 h 2784501"/>
              <a:gd name="connsiteX11" fmla="*/ 0 w 1139826"/>
              <a:gd name="connsiteY11" fmla="*/ 2594526 h 278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9826" h="2784501">
                <a:moveTo>
                  <a:pt x="0" y="2594526"/>
                </a:moveTo>
                <a:lnTo>
                  <a:pt x="0" y="364626"/>
                </a:lnTo>
                <a:cubicBezTo>
                  <a:pt x="0" y="259706"/>
                  <a:pt x="85055" y="174651"/>
                  <a:pt x="189975" y="174651"/>
                </a:cubicBezTo>
                <a:lnTo>
                  <a:pt x="430665" y="174651"/>
                </a:lnTo>
                <a:lnTo>
                  <a:pt x="569913" y="0"/>
                </a:lnTo>
                <a:lnTo>
                  <a:pt x="709162" y="174651"/>
                </a:lnTo>
                <a:lnTo>
                  <a:pt x="949851" y="174651"/>
                </a:lnTo>
                <a:cubicBezTo>
                  <a:pt x="1054771" y="174651"/>
                  <a:pt x="1139826" y="259706"/>
                  <a:pt x="1139826" y="364626"/>
                </a:cubicBezTo>
                <a:lnTo>
                  <a:pt x="1139826" y="2594526"/>
                </a:lnTo>
                <a:cubicBezTo>
                  <a:pt x="1139826" y="2699446"/>
                  <a:pt x="1054771" y="2784501"/>
                  <a:pt x="949851" y="2784501"/>
                </a:cubicBezTo>
                <a:lnTo>
                  <a:pt x="189975" y="2784501"/>
                </a:lnTo>
                <a:cubicBezTo>
                  <a:pt x="85055" y="2784501"/>
                  <a:pt x="0" y="2699446"/>
                  <a:pt x="0" y="2594526"/>
                </a:cubicBezTo>
                <a:close/>
              </a:path>
            </a:pathLst>
          </a:cu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sx="97000" sy="97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1336852" y="4728793"/>
            <a:ext cx="229749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공지게시판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관리자만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</p:txBody>
      </p:sp>
      <p:sp>
        <p:nvSpPr>
          <p:cNvPr id="45" name="자유형 44"/>
          <p:cNvSpPr/>
          <p:nvPr/>
        </p:nvSpPr>
        <p:spPr>
          <a:xfrm>
            <a:off x="4544458" y="4405752"/>
            <a:ext cx="2609850" cy="1339368"/>
          </a:xfrm>
          <a:custGeom>
            <a:avLst/>
            <a:gdLst>
              <a:gd name="connsiteX0" fmla="*/ 189975 w 2609850"/>
              <a:gd name="connsiteY0" fmla="*/ 0 h 1339368"/>
              <a:gd name="connsiteX1" fmla="*/ 2419875 w 2609850"/>
              <a:gd name="connsiteY1" fmla="*/ 0 h 1339368"/>
              <a:gd name="connsiteX2" fmla="*/ 2609850 w 2609850"/>
              <a:gd name="connsiteY2" fmla="*/ 189975 h 1339368"/>
              <a:gd name="connsiteX3" fmla="*/ 2609850 w 2609850"/>
              <a:gd name="connsiteY3" fmla="*/ 949850 h 1339368"/>
              <a:gd name="connsiteX4" fmla="*/ 2419875 w 2609850"/>
              <a:gd name="connsiteY4" fmla="*/ 1139825 h 1339368"/>
              <a:gd name="connsiteX5" fmla="*/ 1464020 w 2609850"/>
              <a:gd name="connsiteY5" fmla="*/ 1139825 h 1339368"/>
              <a:gd name="connsiteX6" fmla="*/ 1304925 w 2609850"/>
              <a:gd name="connsiteY6" fmla="*/ 1339368 h 1339368"/>
              <a:gd name="connsiteX7" fmla="*/ 1145830 w 2609850"/>
              <a:gd name="connsiteY7" fmla="*/ 1139825 h 1339368"/>
              <a:gd name="connsiteX8" fmla="*/ 189975 w 2609850"/>
              <a:gd name="connsiteY8" fmla="*/ 1139825 h 1339368"/>
              <a:gd name="connsiteX9" fmla="*/ 0 w 2609850"/>
              <a:gd name="connsiteY9" fmla="*/ 949850 h 1339368"/>
              <a:gd name="connsiteX10" fmla="*/ 0 w 2609850"/>
              <a:gd name="connsiteY10" fmla="*/ 189975 h 1339368"/>
              <a:gd name="connsiteX11" fmla="*/ 189975 w 2609850"/>
              <a:gd name="connsiteY11" fmla="*/ 0 h 1339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09850" h="1339368">
                <a:moveTo>
                  <a:pt x="189975" y="0"/>
                </a:moveTo>
                <a:lnTo>
                  <a:pt x="2419875" y="0"/>
                </a:lnTo>
                <a:cubicBezTo>
                  <a:pt x="2524795" y="0"/>
                  <a:pt x="2609850" y="85055"/>
                  <a:pt x="2609850" y="189975"/>
                </a:cubicBezTo>
                <a:lnTo>
                  <a:pt x="2609850" y="949850"/>
                </a:lnTo>
                <a:cubicBezTo>
                  <a:pt x="2609850" y="1054770"/>
                  <a:pt x="2524795" y="1139825"/>
                  <a:pt x="2419875" y="1139825"/>
                </a:cubicBezTo>
                <a:lnTo>
                  <a:pt x="1464020" y="1139825"/>
                </a:lnTo>
                <a:lnTo>
                  <a:pt x="1304925" y="1339368"/>
                </a:lnTo>
                <a:lnTo>
                  <a:pt x="1145830" y="1139825"/>
                </a:lnTo>
                <a:lnTo>
                  <a:pt x="189975" y="1139825"/>
                </a:lnTo>
                <a:cubicBezTo>
                  <a:pt x="85055" y="1139825"/>
                  <a:pt x="0" y="1054770"/>
                  <a:pt x="0" y="949850"/>
                </a:cubicBezTo>
                <a:lnTo>
                  <a:pt x="0" y="189975"/>
                </a:lnTo>
                <a:cubicBezTo>
                  <a:pt x="0" y="85055"/>
                  <a:pt x="85055" y="0"/>
                  <a:pt x="189975" y="0"/>
                </a:cubicBezTo>
                <a:close/>
              </a:path>
            </a:pathLst>
          </a:cu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5400000" sx="98000" sy="98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700637" y="4576202"/>
            <a:ext cx="22974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자유게시판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댓글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) 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/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질문게시판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댓글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</p:txBody>
      </p:sp>
      <p:cxnSp>
        <p:nvCxnSpPr>
          <p:cNvPr id="47" name="직선 화살표 연결선 46"/>
          <p:cNvCxnSpPr>
            <a:endCxn id="23" idx="4"/>
          </p:cNvCxnSpPr>
          <p:nvPr/>
        </p:nvCxnSpPr>
        <p:spPr>
          <a:xfrm flipV="1">
            <a:off x="7207059" y="3168131"/>
            <a:ext cx="571730" cy="50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620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913279" y="494179"/>
            <a:ext cx="10461812" cy="5836023"/>
          </a:xfrm>
          <a:prstGeom prst="roundRect">
            <a:avLst>
              <a:gd name="adj" fmla="val 1064"/>
            </a:avLst>
          </a:prstGeom>
          <a:gradFill flip="none" rotWithShape="1">
            <a:gsLst>
              <a:gs pos="0">
                <a:schemeClr val="bg1">
                  <a:alpha val="42000"/>
                </a:schemeClr>
              </a:gs>
              <a:gs pos="100000">
                <a:schemeClr val="tx1">
                  <a:alpha val="18000"/>
                </a:schemeClr>
              </a:gs>
            </a:gsLst>
            <a:lin ang="2700000" scaled="1"/>
            <a:tileRect/>
          </a:gradFill>
          <a:ln w="158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각 삼각형 17"/>
          <p:cNvSpPr/>
          <p:nvPr/>
        </p:nvSpPr>
        <p:spPr>
          <a:xfrm flipH="1">
            <a:off x="0" y="8879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0" fmla="*/ 0 w 12192000"/>
              <a:gd name="connsiteY0" fmla="*/ 6858000 h 6858000"/>
              <a:gd name="connsiteX1" fmla="*/ 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0" fmla="*/ 0 w 12192000"/>
              <a:gd name="connsiteY0" fmla="*/ 6858000 h 6858000"/>
              <a:gd name="connsiteX1" fmla="*/ 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0" fmla="*/ 0 w 12192000"/>
              <a:gd name="connsiteY0" fmla="*/ 6858000 h 6858000"/>
              <a:gd name="connsiteX1" fmla="*/ 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0" y="0"/>
                </a:lnTo>
                <a:cubicBezTo>
                  <a:pt x="4902200" y="1638300"/>
                  <a:pt x="7975600" y="2228850"/>
                  <a:pt x="12192000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22928" y="1190306"/>
            <a:ext cx="5042513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i="1" dirty="0">
                <a:solidFill>
                  <a:srgbClr val="2C3A45"/>
                </a:solidFill>
              </a:rPr>
              <a:t>게시판 </a:t>
            </a:r>
            <a:r>
              <a:rPr lang="ko-KR" altLang="en-US" sz="2800" b="1" i="1" dirty="0">
                <a:solidFill>
                  <a:srgbClr val="2C3A45"/>
                </a:solidFill>
              </a:rPr>
              <a:t>화면구동</a:t>
            </a:r>
          </a:p>
          <a:p>
            <a:pPr algn="ctr">
              <a:lnSpc>
                <a:spcPct val="150000"/>
              </a:lnSpc>
            </a:pPr>
            <a:r>
              <a:rPr lang="ko-KR" altLang="en-US" sz="900" dirty="0" err="1">
                <a:solidFill>
                  <a:srgbClr val="2C3A45"/>
                </a:solidFill>
              </a:rPr>
              <a:t>만든이</a:t>
            </a:r>
            <a:r>
              <a:rPr lang="en-US" altLang="ko-KR" sz="900" dirty="0">
                <a:solidFill>
                  <a:srgbClr val="2C3A45"/>
                </a:solidFill>
              </a:rPr>
              <a:t>: </a:t>
            </a:r>
            <a:r>
              <a:rPr lang="ko-KR" altLang="en-US" sz="900" dirty="0">
                <a:solidFill>
                  <a:srgbClr val="2C3A45"/>
                </a:solidFill>
              </a:rPr>
              <a:t>이건모</a:t>
            </a:r>
            <a:endParaRPr lang="en-US" altLang="ko-KR" sz="900" dirty="0">
              <a:solidFill>
                <a:srgbClr val="2C3A45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4765E5-0E7E-44CB-8A86-A8703812F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029" y="2235459"/>
            <a:ext cx="7883371" cy="382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026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"/>
            <a:ext cx="12192000" cy="7559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31847" y="85344"/>
            <a:ext cx="2025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 w="2540">
                  <a:solidFill>
                    <a:schemeClr val="bg1">
                      <a:alpha val="90000"/>
                    </a:schemeClr>
                  </a:solidFill>
                </a:ln>
                <a:noFill/>
                <a:effectLst>
                  <a:outerShdw blurRad="571500" dist="63500" dir="2700000" algn="tl" rotWithShape="0">
                    <a:schemeClr val="accent4">
                      <a:lumMod val="40000"/>
                      <a:lumOff val="6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INCREPAS</a:t>
            </a:r>
            <a:endParaRPr lang="ko-KR" altLang="en-US" sz="3200" dirty="0">
              <a:ln w="2540">
                <a:solidFill>
                  <a:schemeClr val="bg1">
                    <a:alpha val="90000"/>
                  </a:schemeClr>
                </a:solidFill>
              </a:ln>
              <a:noFill/>
              <a:effectLst>
                <a:outerShdw blurRad="571500" dist="63500" dir="2700000" algn="tl" rotWithShape="0">
                  <a:schemeClr val="accent4">
                    <a:lumMod val="40000"/>
                    <a:lumOff val="60000"/>
                  </a:schemeClr>
                </a:outerShdw>
              </a:effectLst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7943" y="79248"/>
            <a:ext cx="2025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 w="2540">
                  <a:solidFill>
                    <a:schemeClr val="bg1">
                      <a:alpha val="90000"/>
                    </a:schemeClr>
                  </a:solidFill>
                </a:ln>
                <a:noFill/>
                <a:effectLst>
                  <a:outerShdw blurRad="571500" dist="63500" dir="2700000" algn="tl" rotWithShape="0">
                    <a:schemeClr val="accent4">
                      <a:lumMod val="40000"/>
                      <a:lumOff val="6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INCREPAS</a:t>
            </a:r>
            <a:endParaRPr lang="ko-KR" altLang="en-US" sz="3200" dirty="0">
              <a:ln w="2540">
                <a:solidFill>
                  <a:schemeClr val="bg1">
                    <a:alpha val="90000"/>
                  </a:schemeClr>
                </a:solidFill>
              </a:ln>
              <a:noFill/>
              <a:effectLst>
                <a:outerShdw blurRad="571500" dist="63500" dir="2700000" algn="tl" rotWithShape="0">
                  <a:schemeClr val="accent4">
                    <a:lumMod val="40000"/>
                    <a:lumOff val="60000"/>
                  </a:schemeClr>
                </a:outerShdw>
              </a:effectLst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31847" y="85344"/>
            <a:ext cx="2025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 w="2540">
                  <a:solidFill>
                    <a:schemeClr val="bg1">
                      <a:alpha val="90000"/>
                    </a:schemeClr>
                  </a:solidFill>
                </a:ln>
                <a:noFill/>
                <a:effectLst>
                  <a:outerShdw blurRad="571500" dist="63500" dir="2700000" algn="tl" rotWithShape="0">
                    <a:schemeClr val="accent4">
                      <a:lumMod val="40000"/>
                      <a:lumOff val="6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INCREPAS</a:t>
            </a:r>
            <a:endParaRPr lang="ko-KR" altLang="en-US" sz="3200" dirty="0">
              <a:ln w="2540">
                <a:solidFill>
                  <a:schemeClr val="bg1">
                    <a:alpha val="90000"/>
                  </a:schemeClr>
                </a:solidFill>
              </a:ln>
              <a:noFill/>
              <a:effectLst>
                <a:outerShdw blurRad="571500" dist="63500" dir="2700000" algn="tl" rotWithShape="0">
                  <a:schemeClr val="accent4">
                    <a:lumMod val="40000"/>
                    <a:lumOff val="60000"/>
                  </a:schemeClr>
                </a:outerShdw>
              </a:effectLst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165345-AC02-41A0-B152-AF0166302047}"/>
              </a:ext>
            </a:extLst>
          </p:cNvPr>
          <p:cNvSpPr txBox="1"/>
          <p:nvPr/>
        </p:nvSpPr>
        <p:spPr>
          <a:xfrm>
            <a:off x="7742808" y="1349406"/>
            <a:ext cx="43855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게시판 접속 화면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각 카테고리별 구분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왼쪽 하단에 검색기능 추가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페이징</a:t>
            </a:r>
            <a:r>
              <a:rPr lang="ko-KR" altLang="en-US" dirty="0"/>
              <a:t> 기능 구현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조회수 증가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A5A032-9792-4F58-B97A-F5FF8A69B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62000"/>
            <a:ext cx="7510508" cy="558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22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"/>
            <a:ext cx="12192000" cy="7559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31847" y="85344"/>
            <a:ext cx="2025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 w="2540">
                  <a:solidFill>
                    <a:schemeClr val="bg1">
                      <a:alpha val="90000"/>
                    </a:schemeClr>
                  </a:solidFill>
                </a:ln>
                <a:noFill/>
                <a:effectLst>
                  <a:outerShdw blurRad="571500" dist="63500" dir="2700000" algn="tl" rotWithShape="0">
                    <a:schemeClr val="accent4">
                      <a:lumMod val="40000"/>
                      <a:lumOff val="6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INCREPAS</a:t>
            </a:r>
            <a:endParaRPr lang="ko-KR" altLang="en-US" sz="3200" dirty="0">
              <a:ln w="2540">
                <a:solidFill>
                  <a:schemeClr val="bg1">
                    <a:alpha val="90000"/>
                  </a:schemeClr>
                </a:solidFill>
              </a:ln>
              <a:noFill/>
              <a:effectLst>
                <a:outerShdw blurRad="571500" dist="63500" dir="2700000" algn="tl" rotWithShape="0">
                  <a:schemeClr val="accent4">
                    <a:lumMod val="40000"/>
                    <a:lumOff val="60000"/>
                  </a:schemeClr>
                </a:outerShdw>
              </a:effectLst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7943" y="79248"/>
            <a:ext cx="2025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 w="2540">
                  <a:solidFill>
                    <a:schemeClr val="bg1">
                      <a:alpha val="90000"/>
                    </a:schemeClr>
                  </a:solidFill>
                </a:ln>
                <a:noFill/>
                <a:effectLst>
                  <a:outerShdw blurRad="571500" dist="63500" dir="2700000" algn="tl" rotWithShape="0">
                    <a:schemeClr val="accent4">
                      <a:lumMod val="40000"/>
                      <a:lumOff val="6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INCREPAS</a:t>
            </a:r>
            <a:endParaRPr lang="ko-KR" altLang="en-US" sz="3200" dirty="0">
              <a:ln w="2540">
                <a:solidFill>
                  <a:schemeClr val="bg1">
                    <a:alpha val="90000"/>
                  </a:schemeClr>
                </a:solidFill>
              </a:ln>
              <a:noFill/>
              <a:effectLst>
                <a:outerShdw blurRad="571500" dist="63500" dir="2700000" algn="tl" rotWithShape="0">
                  <a:schemeClr val="accent4">
                    <a:lumMod val="40000"/>
                    <a:lumOff val="60000"/>
                  </a:schemeClr>
                </a:outerShdw>
              </a:effectLst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31847" y="85344"/>
            <a:ext cx="2025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 w="2540">
                  <a:solidFill>
                    <a:schemeClr val="bg1">
                      <a:alpha val="90000"/>
                    </a:schemeClr>
                  </a:solidFill>
                </a:ln>
                <a:noFill/>
                <a:effectLst>
                  <a:outerShdw blurRad="571500" dist="63500" dir="2700000" algn="tl" rotWithShape="0">
                    <a:schemeClr val="accent4">
                      <a:lumMod val="40000"/>
                      <a:lumOff val="6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INCREPAS</a:t>
            </a:r>
            <a:endParaRPr lang="ko-KR" altLang="en-US" sz="3200" dirty="0">
              <a:ln w="2540">
                <a:solidFill>
                  <a:schemeClr val="bg1">
                    <a:alpha val="90000"/>
                  </a:schemeClr>
                </a:solidFill>
              </a:ln>
              <a:noFill/>
              <a:effectLst>
                <a:outerShdw blurRad="571500" dist="63500" dir="2700000" algn="tl" rotWithShape="0">
                  <a:schemeClr val="accent4">
                    <a:lumMod val="40000"/>
                    <a:lumOff val="60000"/>
                  </a:schemeClr>
                </a:outerShdw>
              </a:effectLst>
              <a:latin typeface="+mj-lt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A59681-EB95-46E3-B4DE-34EADBF96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47" y="762000"/>
            <a:ext cx="6952747" cy="44825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0B19C4A-6E4C-41D4-A61B-D51D6F147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177" y="2681057"/>
            <a:ext cx="1112616" cy="4034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73E8B4-5B0F-45C3-A129-B9FFA76D0164}"/>
              </a:ext>
            </a:extLst>
          </p:cNvPr>
          <p:cNvSpPr txBox="1"/>
          <p:nvPr/>
        </p:nvSpPr>
        <p:spPr>
          <a:xfrm>
            <a:off x="7600765" y="1784412"/>
            <a:ext cx="43855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게시판 카테고리별 분류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DB</a:t>
            </a:r>
            <a:r>
              <a:rPr lang="ko-KR" altLang="en-US" dirty="0"/>
              <a:t>의 테이블을 하나로 축소하고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BoardType</a:t>
            </a:r>
            <a:r>
              <a:rPr lang="en-US" altLang="ko-KR" dirty="0"/>
              <a:t> </a:t>
            </a:r>
            <a:r>
              <a:rPr lang="ko-KR" altLang="en-US" dirty="0"/>
              <a:t>이라는 </a:t>
            </a:r>
            <a:r>
              <a:rPr lang="en-US" altLang="ko-KR" dirty="0"/>
              <a:t>Column</a:t>
            </a:r>
            <a:r>
              <a:rPr lang="ko-KR" altLang="en-US" dirty="0"/>
              <a:t>을 추가하여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게시판을 분류</a:t>
            </a:r>
          </a:p>
        </p:txBody>
      </p:sp>
    </p:spTree>
    <p:extLst>
      <p:ext uri="{BB962C8B-B14F-4D97-AF65-F5344CB8AC3E}">
        <p14:creationId xmlns:p14="http://schemas.microsoft.com/office/powerpoint/2010/main" val="1192822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"/>
            <a:ext cx="12192000" cy="7559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31847" y="85344"/>
            <a:ext cx="2025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 w="2540">
                  <a:solidFill>
                    <a:schemeClr val="bg1">
                      <a:alpha val="90000"/>
                    </a:schemeClr>
                  </a:solidFill>
                </a:ln>
                <a:noFill/>
                <a:effectLst>
                  <a:outerShdw blurRad="571500" dist="63500" dir="2700000" algn="tl" rotWithShape="0">
                    <a:schemeClr val="accent4">
                      <a:lumMod val="40000"/>
                      <a:lumOff val="6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INCREPAS</a:t>
            </a:r>
            <a:endParaRPr lang="ko-KR" altLang="en-US" sz="3200" dirty="0">
              <a:ln w="2540">
                <a:solidFill>
                  <a:schemeClr val="bg1">
                    <a:alpha val="90000"/>
                  </a:schemeClr>
                </a:solidFill>
              </a:ln>
              <a:noFill/>
              <a:effectLst>
                <a:outerShdw blurRad="571500" dist="63500" dir="2700000" algn="tl" rotWithShape="0">
                  <a:schemeClr val="accent4">
                    <a:lumMod val="40000"/>
                    <a:lumOff val="60000"/>
                  </a:schemeClr>
                </a:outerShdw>
              </a:effectLst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7943" y="79248"/>
            <a:ext cx="2025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 w="2540">
                  <a:solidFill>
                    <a:schemeClr val="bg1">
                      <a:alpha val="90000"/>
                    </a:schemeClr>
                  </a:solidFill>
                </a:ln>
                <a:noFill/>
                <a:effectLst>
                  <a:outerShdw blurRad="571500" dist="63500" dir="2700000" algn="tl" rotWithShape="0">
                    <a:schemeClr val="accent4">
                      <a:lumMod val="40000"/>
                      <a:lumOff val="6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INCREPAS</a:t>
            </a:r>
            <a:endParaRPr lang="ko-KR" altLang="en-US" sz="3200" dirty="0">
              <a:ln w="2540">
                <a:solidFill>
                  <a:schemeClr val="bg1">
                    <a:alpha val="90000"/>
                  </a:schemeClr>
                </a:solidFill>
              </a:ln>
              <a:noFill/>
              <a:effectLst>
                <a:outerShdw blurRad="571500" dist="63500" dir="2700000" algn="tl" rotWithShape="0">
                  <a:schemeClr val="accent4">
                    <a:lumMod val="40000"/>
                    <a:lumOff val="60000"/>
                  </a:schemeClr>
                </a:outerShdw>
              </a:effectLst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31847" y="85344"/>
            <a:ext cx="2025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 w="2540">
                  <a:solidFill>
                    <a:schemeClr val="bg1">
                      <a:alpha val="90000"/>
                    </a:schemeClr>
                  </a:solidFill>
                </a:ln>
                <a:noFill/>
                <a:effectLst>
                  <a:outerShdw blurRad="571500" dist="63500" dir="2700000" algn="tl" rotWithShape="0">
                    <a:schemeClr val="accent4">
                      <a:lumMod val="40000"/>
                      <a:lumOff val="6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INCREPAS</a:t>
            </a:r>
            <a:endParaRPr lang="ko-KR" altLang="en-US" sz="3200" dirty="0">
              <a:ln w="2540">
                <a:solidFill>
                  <a:schemeClr val="bg1">
                    <a:alpha val="90000"/>
                  </a:schemeClr>
                </a:solidFill>
              </a:ln>
              <a:noFill/>
              <a:effectLst>
                <a:outerShdw blurRad="571500" dist="63500" dir="2700000" algn="tl" rotWithShape="0">
                  <a:schemeClr val="accent4">
                    <a:lumMod val="40000"/>
                    <a:lumOff val="60000"/>
                  </a:schemeClr>
                </a:outerShdw>
              </a:effectLst>
              <a:latin typeface="+mj-lt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C0045E-9B63-4BA4-B006-BB70B05C3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7" y="835151"/>
            <a:ext cx="8371462" cy="58374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0A02BA-75E0-49DF-B926-65667F1C5BFD}"/>
              </a:ext>
            </a:extLst>
          </p:cNvPr>
          <p:cNvSpPr txBox="1"/>
          <p:nvPr/>
        </p:nvSpPr>
        <p:spPr>
          <a:xfrm>
            <a:off x="8275468" y="1445540"/>
            <a:ext cx="38275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게시판 글쓰기 화면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SummerNote</a:t>
            </a:r>
            <a:r>
              <a:rPr lang="ko-KR" altLang="en-US" dirty="0"/>
              <a:t> </a:t>
            </a:r>
            <a:r>
              <a:rPr lang="en-US" altLang="ko-KR" dirty="0"/>
              <a:t>Editor</a:t>
            </a:r>
            <a:r>
              <a:rPr lang="ko-KR" altLang="en-US" dirty="0"/>
              <a:t>를 추가하여</a:t>
            </a:r>
            <a:endParaRPr lang="en-US" altLang="ko-KR" dirty="0"/>
          </a:p>
          <a:p>
            <a:r>
              <a:rPr lang="ko-KR" altLang="en-US" dirty="0"/>
              <a:t>사용자가 원하는 글을 작성하도록 도와주는 기능을 추가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/>
              <a:t>사진과 동영상 첨부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92822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5397</TotalTime>
  <Words>1584</Words>
  <Application>Microsoft Office PowerPoint</Application>
  <PresentationFormat>와이드스크린</PresentationFormat>
  <Paragraphs>310</Paragraphs>
  <Slides>39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39</vt:i4>
      </vt:variant>
    </vt:vector>
  </HeadingPairs>
  <TitlesOfParts>
    <vt:vector size="50" baseType="lpstr">
      <vt:lpstr>12롯데마트드림Light</vt:lpstr>
      <vt:lpstr>Arial Unicode MS</vt:lpstr>
      <vt:lpstr>HY강M</vt:lpstr>
      <vt:lpstr>나눔고딕</vt:lpstr>
      <vt:lpstr>맑은 고딕</vt:lpstr>
      <vt:lpstr>야놀자 야체 B</vt:lpstr>
      <vt:lpstr>Arial</vt:lpstr>
      <vt:lpstr>Office 테마</vt:lpstr>
      <vt:lpstr>1_Office 테마</vt:lpstr>
      <vt:lpstr>3_Office 테마</vt:lpstr>
      <vt:lpstr>6_Office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1.1. 포트폴리오 소개 및 특징</vt:lpstr>
      <vt:lpstr>1.2. 포트폴리오 흐름도</vt:lpstr>
      <vt:lpstr>1.3. 데이터베이스 설계도</vt:lpstr>
      <vt:lpstr>1.3. 데이터베이스 설계도</vt:lpstr>
      <vt:lpstr>1.3. 데이터베이스 설계도</vt:lpstr>
      <vt:lpstr>2.1. 포트폴리오 개발 도구</vt:lpstr>
      <vt:lpstr>2.2. 구현 화면 및 코드</vt:lpstr>
      <vt:lpstr>PowerPoint 프레젠테이션</vt:lpstr>
      <vt:lpstr>PowerPoint 프레젠테이션</vt:lpstr>
      <vt:lpstr>PowerPoint 프레젠테이션</vt:lpstr>
      <vt:lpstr>2.2. 구현 화면 및 코드</vt:lpstr>
      <vt:lpstr>2.2. 구현 화면 및 코드</vt:lpstr>
      <vt:lpstr>PowerPoint 프레젠테이션</vt:lpstr>
      <vt:lpstr>2.2. 구현 화면 및 코드</vt:lpstr>
      <vt:lpstr>2.2. 구현 화면 및 코드</vt:lpstr>
      <vt:lpstr>2.2. 구현 화면 및 코드</vt:lpstr>
      <vt:lpstr>PowerPoint 프레젠테이션</vt:lpstr>
      <vt:lpstr>2.2. 구현 화면 및 코드</vt:lpstr>
      <vt:lpstr>2.2. 구현 화면 및 코드</vt:lpstr>
      <vt:lpstr>2.2. 구현 화면 및 코드</vt:lpstr>
      <vt:lpstr>2.2. 구현 화면 및 코드</vt:lpstr>
      <vt:lpstr>2.2. 구현 화면 및 코드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건모 이</cp:lastModifiedBy>
  <cp:revision>939</cp:revision>
  <dcterms:created xsi:type="dcterms:W3CDTF">2018-08-02T07:05:36Z</dcterms:created>
  <dcterms:modified xsi:type="dcterms:W3CDTF">2018-12-20T22:04:15Z</dcterms:modified>
</cp:coreProperties>
</file>